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8"/>
  </p:notesMasterIdLst>
  <p:sldIdLst>
    <p:sldId id="258" r:id="rId5"/>
    <p:sldId id="270" r:id="rId6"/>
    <p:sldId id="294" r:id="rId7"/>
    <p:sldId id="281" r:id="rId8"/>
    <p:sldId id="283" r:id="rId9"/>
    <p:sldId id="280" r:id="rId10"/>
    <p:sldId id="284" r:id="rId11"/>
    <p:sldId id="279" r:id="rId12"/>
    <p:sldId id="288" r:id="rId13"/>
    <p:sldId id="292" r:id="rId14"/>
    <p:sldId id="289" r:id="rId15"/>
    <p:sldId id="290" r:id="rId16"/>
    <p:sldId id="293" r:id="rId17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B12E5-7C28-4A59-B42C-D70ADC84933F}" v="1160" dt="2023-01-21T11:56:10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3" autoAdjust="0"/>
    <p:restoredTop sz="72483" autoAdjust="0"/>
  </p:normalViewPr>
  <p:slideViewPr>
    <p:cSldViewPr snapToGrid="0" snapToObjects="1">
      <p:cViewPr varScale="1">
        <p:scale>
          <a:sx n="78" d="100"/>
          <a:sy n="78" d="100"/>
        </p:scale>
        <p:origin x="108" y="8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yer Remo" userId="e5fcf435-21fc-4a89-b272-e93cacb95ab8" providerId="ADAL" clId="{ACBB12E5-7C28-4A59-B42C-D70ADC84933F}"/>
    <pc:docChg chg="undo redo custSel addSld delSld modSld sldOrd">
      <pc:chgData name="Meyer Remo" userId="e5fcf435-21fc-4a89-b272-e93cacb95ab8" providerId="ADAL" clId="{ACBB12E5-7C28-4A59-B42C-D70ADC84933F}" dt="2023-01-19T20:30:05.248" v="7359" actId="20577"/>
      <pc:docMkLst>
        <pc:docMk/>
      </pc:docMkLst>
      <pc:sldChg chg="modNotesTx">
        <pc:chgData name="Meyer Remo" userId="e5fcf435-21fc-4a89-b272-e93cacb95ab8" providerId="ADAL" clId="{ACBB12E5-7C28-4A59-B42C-D70ADC84933F}" dt="2023-01-18T09:23:23.311" v="4183" actId="20577"/>
        <pc:sldMkLst>
          <pc:docMk/>
          <pc:sldMk cId="0" sldId="258"/>
        </pc:sldMkLst>
      </pc:sldChg>
      <pc:sldChg chg="modAnim modNotesTx">
        <pc:chgData name="Meyer Remo" userId="e5fcf435-21fc-4a89-b272-e93cacb95ab8" providerId="ADAL" clId="{ACBB12E5-7C28-4A59-B42C-D70ADC84933F}" dt="2023-01-18T09:28:46.212" v="4438" actId="790"/>
        <pc:sldMkLst>
          <pc:docMk/>
          <pc:sldMk cId="168309490" sldId="270"/>
        </pc:sldMkLst>
      </pc:sldChg>
      <pc:sldChg chg="addSp delSp modSp del mod modAnim">
        <pc:chgData name="Meyer Remo" userId="e5fcf435-21fc-4a89-b272-e93cacb95ab8" providerId="ADAL" clId="{ACBB12E5-7C28-4A59-B42C-D70ADC84933F}" dt="2023-01-12T13:21:15.952" v="144" actId="47"/>
        <pc:sldMkLst>
          <pc:docMk/>
          <pc:sldMk cId="728405028" sldId="277"/>
        </pc:sldMkLst>
        <pc:picChg chg="add mod ord">
          <ac:chgData name="Meyer Remo" userId="e5fcf435-21fc-4a89-b272-e93cacb95ab8" providerId="ADAL" clId="{ACBB12E5-7C28-4A59-B42C-D70ADC84933F}" dt="2023-01-12T12:55:28.020" v="33" actId="167"/>
          <ac:picMkLst>
            <pc:docMk/>
            <pc:sldMk cId="728405028" sldId="277"/>
            <ac:picMk id="11" creationId="{A91677F6-F2D1-994A-9A77-EB5A7CFDAA65}"/>
          </ac:picMkLst>
        </pc:picChg>
        <pc:picChg chg="add del mod">
          <ac:chgData name="Meyer Remo" userId="e5fcf435-21fc-4a89-b272-e93cacb95ab8" providerId="ADAL" clId="{ACBB12E5-7C28-4A59-B42C-D70ADC84933F}" dt="2023-01-12T11:38:12.848" v="5"/>
          <ac:picMkLst>
            <pc:docMk/>
            <pc:sldMk cId="728405028" sldId="277"/>
            <ac:picMk id="18" creationId="{7ECDF086-1166-E8BE-A346-551056AD17DF}"/>
          </ac:picMkLst>
        </pc:picChg>
        <pc:picChg chg="mod">
          <ac:chgData name="Meyer Remo" userId="e5fcf435-21fc-4a89-b272-e93cacb95ab8" providerId="ADAL" clId="{ACBB12E5-7C28-4A59-B42C-D70ADC84933F}" dt="2023-01-12T12:56:16.034" v="47" actId="1076"/>
          <ac:picMkLst>
            <pc:docMk/>
            <pc:sldMk cId="728405028" sldId="277"/>
            <ac:picMk id="19" creationId="{5B4D4D5F-212F-0857-38B8-CA2C421B52C3}"/>
          </ac:picMkLst>
        </pc:picChg>
        <pc:picChg chg="add mod">
          <ac:chgData name="Meyer Remo" userId="e5fcf435-21fc-4a89-b272-e93cacb95ab8" providerId="ADAL" clId="{ACBB12E5-7C28-4A59-B42C-D70ADC84933F}" dt="2023-01-12T12:56:26.476" v="50" actId="1076"/>
          <ac:picMkLst>
            <pc:docMk/>
            <pc:sldMk cId="728405028" sldId="277"/>
            <ac:picMk id="20" creationId="{61A69F02-8B78-83D3-8A76-0F293CA0A258}"/>
          </ac:picMkLst>
        </pc:picChg>
        <pc:picChg chg="ord">
          <ac:chgData name="Meyer Remo" userId="e5fcf435-21fc-4a89-b272-e93cacb95ab8" providerId="ADAL" clId="{ACBB12E5-7C28-4A59-B42C-D70ADC84933F}" dt="2023-01-12T12:56:05.961" v="45" actId="167"/>
          <ac:picMkLst>
            <pc:docMk/>
            <pc:sldMk cId="728405028" sldId="277"/>
            <ac:picMk id="26" creationId="{D3788097-B7A7-0624-F61D-B82CD5A5CC3E}"/>
          </ac:picMkLst>
        </pc:picChg>
      </pc:sldChg>
      <pc:sldChg chg="addSp delSp modSp mod delAnim modAnim modNotesTx">
        <pc:chgData name="Meyer Remo" userId="e5fcf435-21fc-4a89-b272-e93cacb95ab8" providerId="ADAL" clId="{ACBB12E5-7C28-4A59-B42C-D70ADC84933F}" dt="2023-01-18T09:41:08.325" v="5204" actId="20577"/>
        <pc:sldMkLst>
          <pc:docMk/>
          <pc:sldMk cId="442152372" sldId="279"/>
        </pc:sldMkLst>
        <pc:spChg chg="add mod">
          <ac:chgData name="Meyer Remo" userId="e5fcf435-21fc-4a89-b272-e93cacb95ab8" providerId="ADAL" clId="{ACBB12E5-7C28-4A59-B42C-D70ADC84933F}" dt="2023-01-15T11:42:54.967" v="2927" actId="1076"/>
          <ac:spMkLst>
            <pc:docMk/>
            <pc:sldMk cId="442152372" sldId="279"/>
            <ac:spMk id="2" creationId="{B8EA5FA6-21B2-73B5-95D3-53D9308758FB}"/>
          </ac:spMkLst>
        </pc:spChg>
        <pc:spChg chg="add del">
          <ac:chgData name="Meyer Remo" userId="e5fcf435-21fc-4a89-b272-e93cacb95ab8" providerId="ADAL" clId="{ACBB12E5-7C28-4A59-B42C-D70ADC84933F}" dt="2023-01-12T14:53:46.125" v="272" actId="22"/>
          <ac:spMkLst>
            <pc:docMk/>
            <pc:sldMk cId="442152372" sldId="279"/>
            <ac:spMk id="10" creationId="{B06AD1CB-B75B-345F-9F2A-DEB291437009}"/>
          </ac:spMkLst>
        </pc:spChg>
        <pc:spChg chg="add del mod">
          <ac:chgData name="Meyer Remo" userId="e5fcf435-21fc-4a89-b272-e93cacb95ab8" providerId="ADAL" clId="{ACBB12E5-7C28-4A59-B42C-D70ADC84933F}" dt="2023-01-12T15:00:15.398" v="378" actId="478"/>
          <ac:spMkLst>
            <pc:docMk/>
            <pc:sldMk cId="442152372" sldId="279"/>
            <ac:spMk id="16" creationId="{9FF1AE7A-2A92-56A1-709B-5962D578A230}"/>
          </ac:spMkLst>
        </pc:spChg>
        <pc:spChg chg="add del">
          <ac:chgData name="Meyer Remo" userId="e5fcf435-21fc-4a89-b272-e93cacb95ab8" providerId="ADAL" clId="{ACBB12E5-7C28-4A59-B42C-D70ADC84933F}" dt="2023-01-12T15:04:04.787" v="563" actId="22"/>
          <ac:spMkLst>
            <pc:docMk/>
            <pc:sldMk cId="442152372" sldId="279"/>
            <ac:spMk id="19" creationId="{C31FB791-3601-EC54-CC7E-6E944FCCD8D6}"/>
          </ac:spMkLst>
        </pc:spChg>
        <pc:spChg chg="add del">
          <ac:chgData name="Meyer Remo" userId="e5fcf435-21fc-4a89-b272-e93cacb95ab8" providerId="ADAL" clId="{ACBB12E5-7C28-4A59-B42C-D70ADC84933F}" dt="2023-01-12T15:04:22.514" v="567" actId="22"/>
          <ac:spMkLst>
            <pc:docMk/>
            <pc:sldMk cId="442152372" sldId="279"/>
            <ac:spMk id="21" creationId="{CA4F494A-E993-C7C8-C70E-6E4C733B680C}"/>
          </ac:spMkLst>
        </pc:spChg>
        <pc:spChg chg="del mod">
          <ac:chgData name="Meyer Remo" userId="e5fcf435-21fc-4a89-b272-e93cacb95ab8" providerId="ADAL" clId="{ACBB12E5-7C28-4A59-B42C-D70ADC84933F}" dt="2023-01-12T13:26:35.467" v="148" actId="478"/>
          <ac:spMkLst>
            <pc:docMk/>
            <pc:sldMk cId="442152372" sldId="279"/>
            <ac:spMk id="36" creationId="{D97A3173-FC39-4074-BEDB-85BEA7F8E83F}"/>
          </ac:spMkLst>
        </pc:spChg>
        <pc:grpChg chg="add mod">
          <ac:chgData name="Meyer Remo" userId="e5fcf435-21fc-4a89-b272-e93cacb95ab8" providerId="ADAL" clId="{ACBB12E5-7C28-4A59-B42C-D70ADC84933F}" dt="2023-01-12T15:24:01.461" v="584" actId="164"/>
          <ac:grpSpMkLst>
            <pc:docMk/>
            <pc:sldMk cId="442152372" sldId="279"/>
            <ac:grpSpMk id="5" creationId="{C8250380-8D08-4C38-6B42-443D25FEE93F}"/>
          </ac:grpSpMkLst>
        </pc:grpChg>
        <pc:grpChg chg="add mod">
          <ac:chgData name="Meyer Remo" userId="e5fcf435-21fc-4a89-b272-e93cacb95ab8" providerId="ADAL" clId="{ACBB12E5-7C28-4A59-B42C-D70ADC84933F}" dt="2023-01-12T15:24:06.528" v="585" actId="164"/>
          <ac:grpSpMkLst>
            <pc:docMk/>
            <pc:sldMk cId="442152372" sldId="279"/>
            <ac:grpSpMk id="9" creationId="{79CAE709-4787-3B5F-6C0E-D859A87BFA9D}"/>
          </ac:grpSpMkLst>
        </pc:grpChg>
        <pc:picChg chg="add mod">
          <ac:chgData name="Meyer Remo" userId="e5fcf435-21fc-4a89-b272-e93cacb95ab8" providerId="ADAL" clId="{ACBB12E5-7C28-4A59-B42C-D70ADC84933F}" dt="2023-01-12T15:23:47.925" v="583" actId="571"/>
          <ac:picMkLst>
            <pc:docMk/>
            <pc:sldMk cId="442152372" sldId="279"/>
            <ac:picMk id="2" creationId="{C9A8C9D6-18D6-6F4D-1F05-D0D93EBC4328}"/>
          </ac:picMkLst>
        </pc:picChg>
        <pc:picChg chg="add del mod ord">
          <ac:chgData name="Meyer Remo" userId="e5fcf435-21fc-4a89-b272-e93cacb95ab8" providerId="ADAL" clId="{ACBB12E5-7C28-4A59-B42C-D70ADC84933F}" dt="2023-01-12T14:55:14.560" v="288" actId="478"/>
          <ac:picMkLst>
            <pc:docMk/>
            <pc:sldMk cId="442152372" sldId="279"/>
            <ac:picMk id="2" creationId="{D1568582-474E-3B4B-B5F9-B2E54F74B316}"/>
          </ac:picMkLst>
        </pc:picChg>
        <pc:picChg chg="del">
          <ac:chgData name="Meyer Remo" userId="e5fcf435-21fc-4a89-b272-e93cacb95ab8" providerId="ADAL" clId="{ACBB12E5-7C28-4A59-B42C-D70ADC84933F}" dt="2023-01-12T13:26:29.209" v="146" actId="478"/>
          <ac:picMkLst>
            <pc:docMk/>
            <pc:sldMk cId="442152372" sldId="279"/>
            <ac:picMk id="3" creationId="{BDEC2F29-9F7A-B700-8CB8-8E7CAD92BC97}"/>
          </ac:picMkLst>
        </pc:picChg>
        <pc:picChg chg="add mod">
          <ac:chgData name="Meyer Remo" userId="e5fcf435-21fc-4a89-b272-e93cacb95ab8" providerId="ADAL" clId="{ACBB12E5-7C28-4A59-B42C-D70ADC84933F}" dt="2023-01-12T15:23:47.925" v="583" actId="571"/>
          <ac:picMkLst>
            <pc:docMk/>
            <pc:sldMk cId="442152372" sldId="279"/>
            <ac:picMk id="3" creationId="{EB246380-6758-8840-5E30-2D8C2D312BD3}"/>
          </ac:picMkLst>
        </pc:picChg>
        <pc:picChg chg="add mod">
          <ac:chgData name="Meyer Remo" userId="e5fcf435-21fc-4a89-b272-e93cacb95ab8" providerId="ADAL" clId="{ACBB12E5-7C28-4A59-B42C-D70ADC84933F}" dt="2023-01-12T15:23:47.925" v="583" actId="571"/>
          <ac:picMkLst>
            <pc:docMk/>
            <pc:sldMk cId="442152372" sldId="279"/>
            <ac:picMk id="4" creationId="{9E7E5B1E-549C-6782-B317-F3F2A408EB51}"/>
          </ac:picMkLst>
        </pc:picChg>
        <pc:picChg chg="del mod">
          <ac:chgData name="Meyer Remo" userId="e5fcf435-21fc-4a89-b272-e93cacb95ab8" providerId="ADAL" clId="{ACBB12E5-7C28-4A59-B42C-D70ADC84933F}" dt="2023-01-12T14:43:43.120" v="153" actId="478"/>
          <ac:picMkLst>
            <pc:docMk/>
            <pc:sldMk cId="442152372" sldId="279"/>
            <ac:picMk id="4" creationId="{A4270F01-3110-534D-4364-FF11DCDDADEB}"/>
          </ac:picMkLst>
        </pc:picChg>
        <pc:picChg chg="del mod">
          <ac:chgData name="Meyer Remo" userId="e5fcf435-21fc-4a89-b272-e93cacb95ab8" providerId="ADAL" clId="{ACBB12E5-7C28-4A59-B42C-D70ADC84933F}" dt="2023-01-12T14:57:30.737" v="353" actId="478"/>
          <ac:picMkLst>
            <pc:docMk/>
            <pc:sldMk cId="442152372" sldId="279"/>
            <ac:picMk id="5" creationId="{D2864ACA-B519-6DD0-438F-F9CB8AAEF2D8}"/>
          </ac:picMkLst>
        </pc:picChg>
        <pc:picChg chg="add mod">
          <ac:chgData name="Meyer Remo" userId="e5fcf435-21fc-4a89-b272-e93cacb95ab8" providerId="ADAL" clId="{ACBB12E5-7C28-4A59-B42C-D70ADC84933F}" dt="2023-01-12T15:03:51.386" v="561" actId="1038"/>
          <ac:picMkLst>
            <pc:docMk/>
            <pc:sldMk cId="442152372" sldId="279"/>
            <ac:picMk id="6" creationId="{324E188F-6B0E-96FA-3AEF-0B070AF71CB8}"/>
          </ac:picMkLst>
        </pc:picChg>
        <pc:picChg chg="add mod">
          <ac:chgData name="Meyer Remo" userId="e5fcf435-21fc-4a89-b272-e93cacb95ab8" providerId="ADAL" clId="{ACBB12E5-7C28-4A59-B42C-D70ADC84933F}" dt="2023-01-12T15:24:01.461" v="584" actId="164"/>
          <ac:picMkLst>
            <pc:docMk/>
            <pc:sldMk cId="442152372" sldId="279"/>
            <ac:picMk id="7" creationId="{3F5FDA1D-CDEE-1972-1533-4CD6175AC4E3}"/>
          </ac:picMkLst>
        </pc:picChg>
        <pc:picChg chg="add mod">
          <ac:chgData name="Meyer Remo" userId="e5fcf435-21fc-4a89-b272-e93cacb95ab8" providerId="ADAL" clId="{ACBB12E5-7C28-4A59-B42C-D70ADC84933F}" dt="2023-01-12T15:24:01.461" v="584" actId="164"/>
          <ac:picMkLst>
            <pc:docMk/>
            <pc:sldMk cId="442152372" sldId="279"/>
            <ac:picMk id="8" creationId="{75B03088-2874-8817-AFA7-F5D269E19F9E}"/>
          </ac:picMkLst>
        </pc:picChg>
        <pc:picChg chg="add del mod">
          <ac:chgData name="Meyer Remo" userId="e5fcf435-21fc-4a89-b272-e93cacb95ab8" providerId="ADAL" clId="{ACBB12E5-7C28-4A59-B42C-D70ADC84933F}" dt="2023-01-12T15:00:45.889" v="384" actId="478"/>
          <ac:picMkLst>
            <pc:docMk/>
            <pc:sldMk cId="442152372" sldId="279"/>
            <ac:picMk id="11" creationId="{74466592-357F-AB9A-3FED-5DFBB108187D}"/>
          </ac:picMkLst>
        </pc:picChg>
        <pc:picChg chg="add mod modCrop">
          <ac:chgData name="Meyer Remo" userId="e5fcf435-21fc-4a89-b272-e93cacb95ab8" providerId="ADAL" clId="{ACBB12E5-7C28-4A59-B42C-D70ADC84933F}" dt="2023-01-12T14:56:39.317" v="309" actId="1076"/>
          <ac:picMkLst>
            <pc:docMk/>
            <pc:sldMk cId="442152372" sldId="279"/>
            <ac:picMk id="13" creationId="{C2BFD344-D9D4-C45F-36F6-0FA3C4502E91}"/>
          </ac:picMkLst>
        </pc:picChg>
        <pc:picChg chg="add mod ord modCrop">
          <ac:chgData name="Meyer Remo" userId="e5fcf435-21fc-4a89-b272-e93cacb95ab8" providerId="ADAL" clId="{ACBB12E5-7C28-4A59-B42C-D70ADC84933F}" dt="2023-01-12T15:03:25.723" v="501" actId="1036"/>
          <ac:picMkLst>
            <pc:docMk/>
            <pc:sldMk cId="442152372" sldId="279"/>
            <ac:picMk id="14" creationId="{716E694C-7922-5F91-BE14-E7AFE43FFA1A}"/>
          </ac:picMkLst>
        </pc:picChg>
        <pc:picChg chg="add mod">
          <ac:chgData name="Meyer Remo" userId="e5fcf435-21fc-4a89-b272-e93cacb95ab8" providerId="ADAL" clId="{ACBB12E5-7C28-4A59-B42C-D70ADC84933F}" dt="2023-01-12T15:24:06.528" v="585" actId="164"/>
          <ac:picMkLst>
            <pc:docMk/>
            <pc:sldMk cId="442152372" sldId="279"/>
            <ac:picMk id="17" creationId="{41243A4F-7F14-1662-B339-F65EEE74F21C}"/>
          </ac:picMkLst>
        </pc:picChg>
        <pc:picChg chg="del mod">
          <ac:chgData name="Meyer Remo" userId="e5fcf435-21fc-4a89-b272-e93cacb95ab8" providerId="ADAL" clId="{ACBB12E5-7C28-4A59-B42C-D70ADC84933F}" dt="2023-01-12T14:57:27.273" v="352" actId="478"/>
          <ac:picMkLst>
            <pc:docMk/>
            <pc:sldMk cId="442152372" sldId="279"/>
            <ac:picMk id="28" creationId="{C237197D-5D79-8F5F-2938-B498D2C4E77F}"/>
          </ac:picMkLst>
        </pc:picChg>
        <pc:picChg chg="mod">
          <ac:chgData name="Meyer Remo" userId="e5fcf435-21fc-4a89-b272-e93cacb95ab8" providerId="ADAL" clId="{ACBB12E5-7C28-4A59-B42C-D70ADC84933F}" dt="2023-01-12T15:03:30.395" v="512" actId="1037"/>
          <ac:picMkLst>
            <pc:docMk/>
            <pc:sldMk cId="442152372" sldId="279"/>
            <ac:picMk id="31" creationId="{7FBEC1CC-26DA-8655-5B81-672247B92238}"/>
          </ac:picMkLst>
        </pc:picChg>
        <pc:picChg chg="mod">
          <ac:chgData name="Meyer Remo" userId="e5fcf435-21fc-4a89-b272-e93cacb95ab8" providerId="ADAL" clId="{ACBB12E5-7C28-4A59-B42C-D70ADC84933F}" dt="2023-01-12T14:56:39.317" v="309" actId="1076"/>
          <ac:picMkLst>
            <pc:docMk/>
            <pc:sldMk cId="442152372" sldId="279"/>
            <ac:picMk id="34" creationId="{746C3DCB-4DCA-038F-57CE-0BA3430F876A}"/>
          </ac:picMkLst>
        </pc:picChg>
        <pc:picChg chg="add mod">
          <ac:chgData name="Meyer Remo" userId="e5fcf435-21fc-4a89-b272-e93cacb95ab8" providerId="ADAL" clId="{ACBB12E5-7C28-4A59-B42C-D70ADC84933F}" dt="2023-01-12T15:24:01.461" v="584" actId="164"/>
          <ac:picMkLst>
            <pc:docMk/>
            <pc:sldMk cId="442152372" sldId="279"/>
            <ac:picMk id="1026" creationId="{BBDC60BF-7466-726F-71E2-4E4A0E20DDDC}"/>
          </ac:picMkLst>
        </pc:picChg>
        <pc:picChg chg="add mod">
          <ac:chgData name="Meyer Remo" userId="e5fcf435-21fc-4a89-b272-e93cacb95ab8" providerId="ADAL" clId="{ACBB12E5-7C28-4A59-B42C-D70ADC84933F}" dt="2023-01-12T15:24:06.528" v="585" actId="164"/>
          <ac:picMkLst>
            <pc:docMk/>
            <pc:sldMk cId="442152372" sldId="279"/>
            <ac:picMk id="1028" creationId="{A048F224-472D-7ADA-365B-6A45DC999938}"/>
          </ac:picMkLst>
        </pc:picChg>
        <pc:picChg chg="add mod">
          <ac:chgData name="Meyer Remo" userId="e5fcf435-21fc-4a89-b272-e93cacb95ab8" providerId="ADAL" clId="{ACBB12E5-7C28-4A59-B42C-D70ADC84933F}" dt="2023-01-12T15:03:15.067" v="474" actId="1037"/>
          <ac:picMkLst>
            <pc:docMk/>
            <pc:sldMk cId="442152372" sldId="279"/>
            <ac:picMk id="1030" creationId="{319A211F-2DF8-FA4F-E46D-802DBEC5D660}"/>
          </ac:picMkLst>
        </pc:picChg>
        <pc:picChg chg="add mod">
          <ac:chgData name="Meyer Remo" userId="e5fcf435-21fc-4a89-b272-e93cacb95ab8" providerId="ADAL" clId="{ACBB12E5-7C28-4A59-B42C-D70ADC84933F}" dt="2023-01-12T15:03:39.947" v="535" actId="1037"/>
          <ac:picMkLst>
            <pc:docMk/>
            <pc:sldMk cId="442152372" sldId="279"/>
            <ac:picMk id="1032" creationId="{AFD3FBBD-0A0D-041F-871B-ABAC08607982}"/>
          </ac:picMkLst>
        </pc:picChg>
        <pc:picChg chg="add mod">
          <ac:chgData name="Meyer Remo" userId="e5fcf435-21fc-4a89-b272-e93cacb95ab8" providerId="ADAL" clId="{ACBB12E5-7C28-4A59-B42C-D70ADC84933F}" dt="2023-01-12T15:04:14.698" v="565" actId="1076"/>
          <ac:picMkLst>
            <pc:docMk/>
            <pc:sldMk cId="442152372" sldId="279"/>
            <ac:picMk id="1034" creationId="{4C521368-4566-2C0B-CB3D-63D823252820}"/>
          </ac:picMkLst>
        </pc:picChg>
        <pc:picChg chg="add mod">
          <ac:chgData name="Meyer Remo" userId="e5fcf435-21fc-4a89-b272-e93cacb95ab8" providerId="ADAL" clId="{ACBB12E5-7C28-4A59-B42C-D70ADC84933F}" dt="2023-01-12T15:04:32.102" v="569" actId="1076"/>
          <ac:picMkLst>
            <pc:docMk/>
            <pc:sldMk cId="442152372" sldId="279"/>
            <ac:picMk id="1036" creationId="{67A81002-1848-90F5-A686-E63085F467C9}"/>
          </ac:picMkLst>
        </pc:picChg>
      </pc:sldChg>
      <pc:sldChg chg="modSp mod modAnim modNotesTx">
        <pc:chgData name="Meyer Remo" userId="e5fcf435-21fc-4a89-b272-e93cacb95ab8" providerId="ADAL" clId="{ACBB12E5-7C28-4A59-B42C-D70ADC84933F}" dt="2023-01-17T19:14:41.557" v="3762" actId="20577"/>
        <pc:sldMkLst>
          <pc:docMk/>
          <pc:sldMk cId="831195102" sldId="280"/>
        </pc:sldMkLst>
        <pc:spChg chg="mod">
          <ac:chgData name="Meyer Remo" userId="e5fcf435-21fc-4a89-b272-e93cacb95ab8" providerId="ADAL" clId="{ACBB12E5-7C28-4A59-B42C-D70ADC84933F}" dt="2023-01-15T07:42:03.767" v="836" actId="12788"/>
          <ac:spMkLst>
            <pc:docMk/>
            <pc:sldMk cId="831195102" sldId="280"/>
            <ac:spMk id="5" creationId="{6FF72928-33A3-489F-3369-B8405A0A8BC1}"/>
          </ac:spMkLst>
        </pc:spChg>
      </pc:sldChg>
      <pc:sldChg chg="delSp modSp mod delAnim modAnim modNotesTx">
        <pc:chgData name="Meyer Remo" userId="e5fcf435-21fc-4a89-b272-e93cacb95ab8" providerId="ADAL" clId="{ACBB12E5-7C28-4A59-B42C-D70ADC84933F}" dt="2023-01-18T09:33:40.307" v="4889" actId="20577"/>
        <pc:sldMkLst>
          <pc:docMk/>
          <pc:sldMk cId="2892882345" sldId="281"/>
        </pc:sldMkLst>
        <pc:picChg chg="ord">
          <ac:chgData name="Meyer Remo" userId="e5fcf435-21fc-4a89-b272-e93cacb95ab8" providerId="ADAL" clId="{ACBB12E5-7C28-4A59-B42C-D70ADC84933F}" dt="2023-01-12T15:21:52.722" v="579" actId="170"/>
          <ac:picMkLst>
            <pc:docMk/>
            <pc:sldMk cId="2892882345" sldId="281"/>
            <ac:picMk id="45" creationId="{3B34E251-9631-BEF8-B7E4-965F226921F7}"/>
          </ac:picMkLst>
        </pc:picChg>
        <pc:picChg chg="del">
          <ac:chgData name="Meyer Remo" userId="e5fcf435-21fc-4a89-b272-e93cacb95ab8" providerId="ADAL" clId="{ACBB12E5-7C28-4A59-B42C-D70ADC84933F}" dt="2023-01-15T11:58:54.498" v="3279" actId="478"/>
          <ac:picMkLst>
            <pc:docMk/>
            <pc:sldMk cId="2892882345" sldId="281"/>
            <ac:picMk id="48" creationId="{0F6EE0EB-987F-0F23-12C6-3EE4DA6327EC}"/>
          </ac:picMkLst>
        </pc:picChg>
      </pc:sldChg>
      <pc:sldChg chg="addSp delSp del mod addAnim delAnim modAnim">
        <pc:chgData name="Meyer Remo" userId="e5fcf435-21fc-4a89-b272-e93cacb95ab8" providerId="ADAL" clId="{ACBB12E5-7C28-4A59-B42C-D70ADC84933F}" dt="2023-01-15T11:56:15.681" v="3273" actId="47"/>
        <pc:sldMkLst>
          <pc:docMk/>
          <pc:sldMk cId="957326888" sldId="282"/>
        </pc:sldMkLst>
        <pc:picChg chg="add del">
          <ac:chgData name="Meyer Remo" userId="e5fcf435-21fc-4a89-b272-e93cacb95ab8" providerId="ADAL" clId="{ACBB12E5-7C28-4A59-B42C-D70ADC84933F}" dt="2023-01-15T11:54:50.802" v="3269" actId="21"/>
          <ac:picMkLst>
            <pc:docMk/>
            <pc:sldMk cId="957326888" sldId="282"/>
            <ac:picMk id="2" creationId="{2462383C-2198-2FAE-3F7F-7004389CC501}"/>
          </ac:picMkLst>
        </pc:picChg>
      </pc:sldChg>
      <pc:sldChg chg="addSp delSp modSp mod delAnim modAnim modNotesTx">
        <pc:chgData name="Meyer Remo" userId="e5fcf435-21fc-4a89-b272-e93cacb95ab8" providerId="ADAL" clId="{ACBB12E5-7C28-4A59-B42C-D70ADC84933F}" dt="2023-01-18T09:37:43.932" v="5053" actId="20577"/>
        <pc:sldMkLst>
          <pc:docMk/>
          <pc:sldMk cId="876311664" sldId="283"/>
        </pc:sldMkLst>
        <pc:spChg chg="add mod">
          <ac:chgData name="Meyer Remo" userId="e5fcf435-21fc-4a89-b272-e93cacb95ab8" providerId="ADAL" clId="{ACBB12E5-7C28-4A59-B42C-D70ADC84933F}" dt="2023-01-15T08:01:15.933" v="940" actId="14100"/>
          <ac:spMkLst>
            <pc:docMk/>
            <pc:sldMk cId="876311664" sldId="283"/>
            <ac:spMk id="3" creationId="{C17D6C0E-99A6-F0D9-89D3-FAFE797EB78F}"/>
          </ac:spMkLst>
        </pc:spChg>
        <pc:picChg chg="del">
          <ac:chgData name="Meyer Remo" userId="e5fcf435-21fc-4a89-b272-e93cacb95ab8" providerId="ADAL" clId="{ACBB12E5-7C28-4A59-B42C-D70ADC84933F}" dt="2023-01-15T07:59:03.016" v="912" actId="478"/>
          <ac:picMkLst>
            <pc:docMk/>
            <pc:sldMk cId="876311664" sldId="283"/>
            <ac:picMk id="4" creationId="{27CE61F6-7414-7D1B-93E3-C6DFB34297FD}"/>
          </ac:picMkLst>
        </pc:picChg>
        <pc:picChg chg="add mod">
          <ac:chgData name="Meyer Remo" userId="e5fcf435-21fc-4a89-b272-e93cacb95ab8" providerId="ADAL" clId="{ACBB12E5-7C28-4A59-B42C-D70ADC84933F}" dt="2023-01-15T08:01:34.670" v="946" actId="1036"/>
          <ac:picMkLst>
            <pc:docMk/>
            <pc:sldMk cId="876311664" sldId="283"/>
            <ac:picMk id="5" creationId="{D9F69FBF-CF01-736D-EC78-DA3668DEC72B}"/>
          </ac:picMkLst>
        </pc:picChg>
        <pc:picChg chg="add mod">
          <ac:chgData name="Meyer Remo" userId="e5fcf435-21fc-4a89-b272-e93cacb95ab8" providerId="ADAL" clId="{ACBB12E5-7C28-4A59-B42C-D70ADC84933F}" dt="2023-01-15T08:01:02.759" v="939" actId="207"/>
          <ac:picMkLst>
            <pc:docMk/>
            <pc:sldMk cId="876311664" sldId="283"/>
            <ac:picMk id="8" creationId="{F00DA55F-B231-6C6D-42E2-78A2CEEDB280}"/>
          </ac:picMkLst>
        </pc:picChg>
      </pc:sldChg>
      <pc:sldChg chg="modSp add mod modAnim modNotesTx">
        <pc:chgData name="Meyer Remo" userId="e5fcf435-21fc-4a89-b272-e93cacb95ab8" providerId="ADAL" clId="{ACBB12E5-7C28-4A59-B42C-D70ADC84933F}" dt="2023-01-17T19:14:54.941" v="3768" actId="20577"/>
        <pc:sldMkLst>
          <pc:docMk/>
          <pc:sldMk cId="50825467" sldId="284"/>
        </pc:sldMkLst>
        <pc:spChg chg="mod">
          <ac:chgData name="Meyer Remo" userId="e5fcf435-21fc-4a89-b272-e93cacb95ab8" providerId="ADAL" clId="{ACBB12E5-7C28-4A59-B42C-D70ADC84933F}" dt="2023-01-15T08:10:07.410" v="979" actId="1035"/>
          <ac:spMkLst>
            <pc:docMk/>
            <pc:sldMk cId="50825467" sldId="284"/>
            <ac:spMk id="17" creationId="{DA43D643-A189-2DE4-4395-690AAF2BC79C}"/>
          </ac:spMkLst>
        </pc:spChg>
        <pc:picChg chg="mod">
          <ac:chgData name="Meyer Remo" userId="e5fcf435-21fc-4a89-b272-e93cacb95ab8" providerId="ADAL" clId="{ACBB12E5-7C28-4A59-B42C-D70ADC84933F}" dt="2023-01-12T13:08:53.142" v="140" actId="1076"/>
          <ac:picMkLst>
            <pc:docMk/>
            <pc:sldMk cId="50825467" sldId="284"/>
            <ac:picMk id="3" creationId="{669B8261-7254-38A4-9534-4FA4929A69DD}"/>
          </ac:picMkLst>
        </pc:picChg>
        <pc:picChg chg="mod">
          <ac:chgData name="Meyer Remo" userId="e5fcf435-21fc-4a89-b272-e93cacb95ab8" providerId="ADAL" clId="{ACBB12E5-7C28-4A59-B42C-D70ADC84933F}" dt="2023-01-12T13:05:07.289" v="116" actId="1037"/>
          <ac:picMkLst>
            <pc:docMk/>
            <pc:sldMk cId="50825467" sldId="284"/>
            <ac:picMk id="7" creationId="{32687C20-19F7-FB36-6385-FA6EE78957BE}"/>
          </ac:picMkLst>
        </pc:picChg>
        <pc:picChg chg="mod ord">
          <ac:chgData name="Meyer Remo" userId="e5fcf435-21fc-4a89-b272-e93cacb95ab8" providerId="ADAL" clId="{ACBB12E5-7C28-4A59-B42C-D70ADC84933F}" dt="2023-01-12T13:09:02.760" v="141" actId="1076"/>
          <ac:picMkLst>
            <pc:docMk/>
            <pc:sldMk cId="50825467" sldId="284"/>
            <ac:picMk id="11" creationId="{A91677F6-F2D1-994A-9A77-EB5A7CFDAA65}"/>
          </ac:picMkLst>
        </pc:picChg>
        <pc:picChg chg="mod ord">
          <ac:chgData name="Meyer Remo" userId="e5fcf435-21fc-4a89-b272-e93cacb95ab8" providerId="ADAL" clId="{ACBB12E5-7C28-4A59-B42C-D70ADC84933F}" dt="2023-01-12T13:05:53.824" v="120" actId="1076"/>
          <ac:picMkLst>
            <pc:docMk/>
            <pc:sldMk cId="50825467" sldId="284"/>
            <ac:picMk id="20" creationId="{61A69F02-8B78-83D3-8A76-0F293CA0A258}"/>
          </ac:picMkLst>
        </pc:picChg>
      </pc:sldChg>
      <pc:sldChg chg="addSp delSp modSp add del mod ord modAnim modShow">
        <pc:chgData name="Meyer Remo" userId="e5fcf435-21fc-4a89-b272-e93cacb95ab8" providerId="ADAL" clId="{ACBB12E5-7C28-4A59-B42C-D70ADC84933F}" dt="2023-01-15T11:42:32.927" v="2925" actId="47"/>
        <pc:sldMkLst>
          <pc:docMk/>
          <pc:sldMk cId="755717171" sldId="285"/>
        </pc:sldMkLst>
        <pc:spChg chg="add del mod">
          <ac:chgData name="Meyer Remo" userId="e5fcf435-21fc-4a89-b272-e93cacb95ab8" providerId="ADAL" clId="{ACBB12E5-7C28-4A59-B42C-D70ADC84933F}" dt="2023-01-15T11:04:17.510" v="2600" actId="478"/>
          <ac:spMkLst>
            <pc:docMk/>
            <pc:sldMk cId="755717171" sldId="285"/>
            <ac:spMk id="7" creationId="{A4FE6965-4B73-1A23-2835-A04510AE1DB1}"/>
          </ac:spMkLst>
        </pc:spChg>
        <pc:spChg chg="add mod">
          <ac:chgData name="Meyer Remo" userId="e5fcf435-21fc-4a89-b272-e93cacb95ab8" providerId="ADAL" clId="{ACBB12E5-7C28-4A59-B42C-D70ADC84933F}" dt="2023-01-15T11:05:00.705" v="2615" actId="20577"/>
          <ac:spMkLst>
            <pc:docMk/>
            <pc:sldMk cId="755717171" sldId="285"/>
            <ac:spMk id="9" creationId="{9954358A-FB67-E0D6-B316-ECC47D7F301F}"/>
          </ac:spMkLst>
        </pc:spChg>
        <pc:spChg chg="mod">
          <ac:chgData name="Meyer Remo" userId="e5fcf435-21fc-4a89-b272-e93cacb95ab8" providerId="ADAL" clId="{ACBB12E5-7C28-4A59-B42C-D70ADC84933F}" dt="2023-01-15T11:04:56.974" v="2611" actId="12788"/>
          <ac:spMkLst>
            <pc:docMk/>
            <pc:sldMk cId="755717171" sldId="285"/>
            <ac:spMk id="36" creationId="{D97A3173-FC39-4074-BEDB-85BEA7F8E83F}"/>
          </ac:spMkLst>
        </pc:spChg>
        <pc:picChg chg="add mod">
          <ac:chgData name="Meyer Remo" userId="e5fcf435-21fc-4a89-b272-e93cacb95ab8" providerId="ADAL" clId="{ACBB12E5-7C28-4A59-B42C-D70ADC84933F}" dt="2023-01-15T11:04:02.746" v="2599" actId="1076"/>
          <ac:picMkLst>
            <pc:docMk/>
            <pc:sldMk cId="755717171" sldId="285"/>
            <ac:picMk id="2" creationId="{499512CC-01E1-91C1-AAB7-75DC1611EB68}"/>
          </ac:picMkLst>
        </pc:picChg>
        <pc:picChg chg="del">
          <ac:chgData name="Meyer Remo" userId="e5fcf435-21fc-4a89-b272-e93cacb95ab8" providerId="ADAL" clId="{ACBB12E5-7C28-4A59-B42C-D70ADC84933F}" dt="2023-01-15T10:36:11.139" v="2397" actId="478"/>
          <ac:picMkLst>
            <pc:docMk/>
            <pc:sldMk cId="755717171" sldId="285"/>
            <ac:picMk id="3" creationId="{BDEC2F29-9F7A-B700-8CB8-8E7CAD92BC97}"/>
          </ac:picMkLst>
        </pc:picChg>
        <pc:picChg chg="del">
          <ac:chgData name="Meyer Remo" userId="e5fcf435-21fc-4a89-b272-e93cacb95ab8" providerId="ADAL" clId="{ACBB12E5-7C28-4A59-B42C-D70ADC84933F}" dt="2023-01-15T11:03:51.413" v="2598" actId="478"/>
          <ac:picMkLst>
            <pc:docMk/>
            <pc:sldMk cId="755717171" sldId="285"/>
            <ac:picMk id="5" creationId="{D2864ACA-B519-6DD0-438F-F9CB8AAEF2D8}"/>
          </ac:picMkLst>
        </pc:picChg>
        <pc:picChg chg="add mod">
          <ac:chgData name="Meyer Remo" userId="e5fcf435-21fc-4a89-b272-e93cacb95ab8" providerId="ADAL" clId="{ACBB12E5-7C28-4A59-B42C-D70ADC84933F}" dt="2023-01-15T11:04:31.818" v="2607" actId="171"/>
          <ac:picMkLst>
            <pc:docMk/>
            <pc:sldMk cId="755717171" sldId="285"/>
            <ac:picMk id="8" creationId="{DF0E8F7A-F9B1-44F1-6C21-3732F715DD4A}"/>
          </ac:picMkLst>
        </pc:picChg>
        <pc:picChg chg="del">
          <ac:chgData name="Meyer Remo" userId="e5fcf435-21fc-4a89-b272-e93cacb95ab8" providerId="ADAL" clId="{ACBB12E5-7C28-4A59-B42C-D70ADC84933F}" dt="2023-01-15T11:04:20.750" v="2601" actId="478"/>
          <ac:picMkLst>
            <pc:docMk/>
            <pc:sldMk cId="755717171" sldId="285"/>
            <ac:picMk id="28" creationId="{C237197D-5D79-8F5F-2938-B498D2C4E77F}"/>
          </ac:picMkLst>
        </pc:picChg>
      </pc:sldChg>
      <pc:sldChg chg="addSp delSp add del mod addAnim delAnim">
        <pc:chgData name="Meyer Remo" userId="e5fcf435-21fc-4a89-b272-e93cacb95ab8" providerId="ADAL" clId="{ACBB12E5-7C28-4A59-B42C-D70ADC84933F}" dt="2023-01-12T14:45:31.900" v="200" actId="47"/>
        <pc:sldMkLst>
          <pc:docMk/>
          <pc:sldMk cId="1053672536" sldId="286"/>
        </pc:sldMkLst>
        <pc:spChg chg="del">
          <ac:chgData name="Meyer Remo" userId="e5fcf435-21fc-4a89-b272-e93cacb95ab8" providerId="ADAL" clId="{ACBB12E5-7C28-4A59-B42C-D70ADC84933F}" dt="2023-01-12T14:44:01.273" v="155" actId="478"/>
          <ac:spMkLst>
            <pc:docMk/>
            <pc:sldMk cId="1053672536" sldId="286"/>
            <ac:spMk id="17" creationId="{DA43D643-A189-2DE4-4395-690AAF2BC79C}"/>
          </ac:spMkLst>
        </pc:spChg>
        <pc:picChg chg="add del">
          <ac:chgData name="Meyer Remo" userId="e5fcf435-21fc-4a89-b272-e93cacb95ab8" providerId="ADAL" clId="{ACBB12E5-7C28-4A59-B42C-D70ADC84933F}" dt="2023-01-12T14:44:21.328" v="167" actId="478"/>
          <ac:picMkLst>
            <pc:docMk/>
            <pc:sldMk cId="1053672536" sldId="286"/>
            <ac:picMk id="2" creationId="{E6BA7E04-CB5A-B00E-FB2C-CC9F7B8F7378}"/>
          </ac:picMkLst>
        </pc:picChg>
        <pc:picChg chg="del">
          <ac:chgData name="Meyer Remo" userId="e5fcf435-21fc-4a89-b272-e93cacb95ab8" providerId="ADAL" clId="{ACBB12E5-7C28-4A59-B42C-D70ADC84933F}" dt="2023-01-12T14:44:14.430" v="164" actId="478"/>
          <ac:picMkLst>
            <pc:docMk/>
            <pc:sldMk cId="1053672536" sldId="286"/>
            <ac:picMk id="3" creationId="{669B8261-7254-38A4-9534-4FA4929A69DD}"/>
          </ac:picMkLst>
        </pc:picChg>
        <pc:picChg chg="del">
          <ac:chgData name="Meyer Remo" userId="e5fcf435-21fc-4a89-b272-e93cacb95ab8" providerId="ADAL" clId="{ACBB12E5-7C28-4A59-B42C-D70ADC84933F}" dt="2023-01-12T14:44:19.858" v="166" actId="478"/>
          <ac:picMkLst>
            <pc:docMk/>
            <pc:sldMk cId="1053672536" sldId="286"/>
            <ac:picMk id="4" creationId="{40288274-E964-187A-69B4-7D20A47A87C0}"/>
          </ac:picMkLst>
        </pc:picChg>
        <pc:picChg chg="add del">
          <ac:chgData name="Meyer Remo" userId="e5fcf435-21fc-4a89-b272-e93cacb95ab8" providerId="ADAL" clId="{ACBB12E5-7C28-4A59-B42C-D70ADC84933F}" dt="2023-01-12T14:44:12.459" v="162" actId="478"/>
          <ac:picMkLst>
            <pc:docMk/>
            <pc:sldMk cId="1053672536" sldId="286"/>
            <ac:picMk id="11" creationId="{A91677F6-F2D1-994A-9A77-EB5A7CFDAA65}"/>
          </ac:picMkLst>
        </pc:picChg>
        <pc:picChg chg="add del">
          <ac:chgData name="Meyer Remo" userId="e5fcf435-21fc-4a89-b272-e93cacb95ab8" providerId="ADAL" clId="{ACBB12E5-7C28-4A59-B42C-D70ADC84933F}" dt="2023-01-12T14:44:13.124" v="163" actId="478"/>
          <ac:picMkLst>
            <pc:docMk/>
            <pc:sldMk cId="1053672536" sldId="286"/>
            <ac:picMk id="19" creationId="{5B4D4D5F-212F-0857-38B8-CA2C421B52C3}"/>
          </ac:picMkLst>
        </pc:picChg>
        <pc:picChg chg="del">
          <ac:chgData name="Meyer Remo" userId="e5fcf435-21fc-4a89-b272-e93cacb95ab8" providerId="ADAL" clId="{ACBB12E5-7C28-4A59-B42C-D70ADC84933F}" dt="2023-01-12T14:44:14.998" v="165" actId="478"/>
          <ac:picMkLst>
            <pc:docMk/>
            <pc:sldMk cId="1053672536" sldId="286"/>
            <ac:picMk id="20" creationId="{61A69F02-8B78-83D3-8A76-0F293CA0A258}"/>
          </ac:picMkLst>
        </pc:picChg>
        <pc:picChg chg="add del">
          <ac:chgData name="Meyer Remo" userId="e5fcf435-21fc-4a89-b272-e93cacb95ab8" providerId="ADAL" clId="{ACBB12E5-7C28-4A59-B42C-D70ADC84933F}" dt="2023-01-12T14:44:24.994" v="169" actId="478"/>
          <ac:picMkLst>
            <pc:docMk/>
            <pc:sldMk cId="1053672536" sldId="286"/>
            <ac:picMk id="21" creationId="{D9EB90DE-E8DA-CB2A-5159-EE5D5BD7BC4D}"/>
          </ac:picMkLst>
        </pc:picChg>
        <pc:picChg chg="del">
          <ac:chgData name="Meyer Remo" userId="e5fcf435-21fc-4a89-b272-e93cacb95ab8" providerId="ADAL" clId="{ACBB12E5-7C28-4A59-B42C-D70ADC84933F}" dt="2023-01-12T14:44:27.110" v="170" actId="478"/>
          <ac:picMkLst>
            <pc:docMk/>
            <pc:sldMk cId="1053672536" sldId="286"/>
            <ac:picMk id="45" creationId="{3B34E251-9631-BEF8-B7E4-965F226921F7}"/>
          </ac:picMkLst>
        </pc:picChg>
      </pc:sldChg>
      <pc:sldChg chg="addSp delSp modSp add del mod ord delAnim modAnim modShow modNotesTx">
        <pc:chgData name="Meyer Remo" userId="e5fcf435-21fc-4a89-b272-e93cacb95ab8" providerId="ADAL" clId="{ACBB12E5-7C28-4A59-B42C-D70ADC84933F}" dt="2023-01-17T19:14:45.966" v="3763" actId="47"/>
        <pc:sldMkLst>
          <pc:docMk/>
          <pc:sldMk cId="3023606576" sldId="286"/>
        </pc:sldMkLst>
        <pc:spChg chg="add del mod">
          <ac:chgData name="Meyer Remo" userId="e5fcf435-21fc-4a89-b272-e93cacb95ab8" providerId="ADAL" clId="{ACBB12E5-7C28-4A59-B42C-D70ADC84933F}" dt="2023-01-12T15:38:33.414" v="729" actId="478"/>
          <ac:spMkLst>
            <pc:docMk/>
            <pc:sldMk cId="3023606576" sldId="286"/>
            <ac:spMk id="2" creationId="{165F6630-FBBC-BD78-4BEA-1D6BFAE51000}"/>
          </ac:spMkLst>
        </pc:spChg>
        <pc:spChg chg="add mod">
          <ac:chgData name="Meyer Remo" userId="e5fcf435-21fc-4a89-b272-e93cacb95ab8" providerId="ADAL" clId="{ACBB12E5-7C28-4A59-B42C-D70ADC84933F}" dt="2023-01-15T07:57:19.972" v="909" actId="12788"/>
          <ac:spMkLst>
            <pc:docMk/>
            <pc:sldMk cId="3023606576" sldId="286"/>
            <ac:spMk id="2" creationId="{5087D14A-C637-B5F0-B6A1-36404D44F8DD}"/>
          </ac:spMkLst>
        </pc:spChg>
        <pc:spChg chg="add del mod">
          <ac:chgData name="Meyer Remo" userId="e5fcf435-21fc-4a89-b272-e93cacb95ab8" providerId="ADAL" clId="{ACBB12E5-7C28-4A59-B42C-D70ADC84933F}" dt="2023-01-12T15:38:33.416" v="731"/>
          <ac:spMkLst>
            <pc:docMk/>
            <pc:sldMk cId="3023606576" sldId="286"/>
            <ac:spMk id="3" creationId="{519DDC14-6164-6D36-2433-36B09CCB9581}"/>
          </ac:spMkLst>
        </pc:spChg>
        <pc:spChg chg="mod">
          <ac:chgData name="Meyer Remo" userId="e5fcf435-21fc-4a89-b272-e93cacb95ab8" providerId="ADAL" clId="{ACBB12E5-7C28-4A59-B42C-D70ADC84933F}" dt="2023-01-15T09:00:46.626" v="1604" actId="12788"/>
          <ac:spMkLst>
            <pc:docMk/>
            <pc:sldMk cId="3023606576" sldId="286"/>
            <ac:spMk id="5" creationId="{6FF72928-33A3-489F-3369-B8405A0A8BC1}"/>
          </ac:spMkLst>
        </pc:spChg>
        <pc:spChg chg="mod">
          <ac:chgData name="Meyer Remo" userId="e5fcf435-21fc-4a89-b272-e93cacb95ab8" providerId="ADAL" clId="{ACBB12E5-7C28-4A59-B42C-D70ADC84933F}" dt="2023-01-15T08:13:18.759" v="1267" actId="1036"/>
          <ac:spMkLst>
            <pc:docMk/>
            <pc:sldMk cId="3023606576" sldId="286"/>
            <ac:spMk id="6" creationId="{EAF66EAF-D163-715D-1EB2-FC2E61A7C556}"/>
          </ac:spMkLst>
        </pc:spChg>
        <pc:spChg chg="mod">
          <ac:chgData name="Meyer Remo" userId="e5fcf435-21fc-4a89-b272-e93cacb95ab8" providerId="ADAL" clId="{ACBB12E5-7C28-4A59-B42C-D70ADC84933F}" dt="2023-01-15T08:13:18.759" v="1267" actId="1036"/>
          <ac:spMkLst>
            <pc:docMk/>
            <pc:sldMk cId="3023606576" sldId="286"/>
            <ac:spMk id="7" creationId="{271DF830-C92B-838B-5434-162F79497E0A}"/>
          </ac:spMkLst>
        </pc:spChg>
        <pc:spChg chg="add del mod">
          <ac:chgData name="Meyer Remo" userId="e5fcf435-21fc-4a89-b272-e93cacb95ab8" providerId="ADAL" clId="{ACBB12E5-7C28-4A59-B42C-D70ADC84933F}" dt="2023-01-12T15:38:38.876" v="732" actId="478"/>
          <ac:spMkLst>
            <pc:docMk/>
            <pc:sldMk cId="3023606576" sldId="286"/>
            <ac:spMk id="11" creationId="{EEF169A3-BBBE-D8C9-693E-10BBCD1F9C76}"/>
          </ac:spMkLst>
        </pc:spChg>
        <pc:spChg chg="add del mod">
          <ac:chgData name="Meyer Remo" userId="e5fcf435-21fc-4a89-b272-e93cacb95ab8" providerId="ADAL" clId="{ACBB12E5-7C28-4A59-B42C-D70ADC84933F}" dt="2023-01-15T07:56:15.863" v="893" actId="478"/>
          <ac:spMkLst>
            <pc:docMk/>
            <pc:sldMk cId="3023606576" sldId="286"/>
            <ac:spMk id="12" creationId="{B4B5BB63-7636-167F-8B37-64A9FEC570B9}"/>
          </ac:spMkLst>
        </pc:spChg>
        <pc:picChg chg="del">
          <ac:chgData name="Meyer Remo" userId="e5fcf435-21fc-4a89-b272-e93cacb95ab8" providerId="ADAL" clId="{ACBB12E5-7C28-4A59-B42C-D70ADC84933F}" dt="2023-01-12T15:43:17.949" v="793" actId="478"/>
          <ac:picMkLst>
            <pc:docMk/>
            <pc:sldMk cId="3023606576" sldId="286"/>
            <ac:picMk id="4" creationId="{ACE7A1F9-6763-BA4B-AC7A-9CADC43E9ED3}"/>
          </ac:picMkLst>
        </pc:picChg>
        <pc:picChg chg="del">
          <ac:chgData name="Meyer Remo" userId="e5fcf435-21fc-4a89-b272-e93cacb95ab8" providerId="ADAL" clId="{ACBB12E5-7C28-4A59-B42C-D70ADC84933F}" dt="2023-01-12T15:32:55.338" v="591" actId="478"/>
          <ac:picMkLst>
            <pc:docMk/>
            <pc:sldMk cId="3023606576" sldId="286"/>
            <ac:picMk id="8" creationId="{57ABCE70-48A6-D9D0-E107-605F3F1FE86F}"/>
          </ac:picMkLst>
        </pc:picChg>
        <pc:picChg chg="del">
          <ac:chgData name="Meyer Remo" userId="e5fcf435-21fc-4a89-b272-e93cacb95ab8" providerId="ADAL" clId="{ACBB12E5-7C28-4A59-B42C-D70ADC84933F}" dt="2023-01-12T15:32:56.949" v="592" actId="478"/>
          <ac:picMkLst>
            <pc:docMk/>
            <pc:sldMk cId="3023606576" sldId="286"/>
            <ac:picMk id="9" creationId="{95F08A60-BFF8-0F7C-2651-634554BCAFD8}"/>
          </ac:picMkLst>
        </pc:picChg>
        <pc:picChg chg="del">
          <ac:chgData name="Meyer Remo" userId="e5fcf435-21fc-4a89-b272-e93cacb95ab8" providerId="ADAL" clId="{ACBB12E5-7C28-4A59-B42C-D70ADC84933F}" dt="2023-01-12T15:32:57.983" v="593" actId="478"/>
          <ac:picMkLst>
            <pc:docMk/>
            <pc:sldMk cId="3023606576" sldId="286"/>
            <ac:picMk id="10" creationId="{D499EB3B-3C40-539E-4292-F0093A77F5B1}"/>
          </ac:picMkLst>
        </pc:picChg>
        <pc:picChg chg="add mod">
          <ac:chgData name="Meyer Remo" userId="e5fcf435-21fc-4a89-b272-e93cacb95ab8" providerId="ADAL" clId="{ACBB12E5-7C28-4A59-B42C-D70ADC84933F}" dt="2023-01-15T07:56:46.442" v="896" actId="1076"/>
          <ac:picMkLst>
            <pc:docMk/>
            <pc:sldMk cId="3023606576" sldId="286"/>
            <ac:picMk id="13" creationId="{A177F717-BD27-851B-7000-4247A219B616}"/>
          </ac:picMkLst>
        </pc:picChg>
        <pc:picChg chg="add mod ord">
          <ac:chgData name="Meyer Remo" userId="e5fcf435-21fc-4a89-b272-e93cacb95ab8" providerId="ADAL" clId="{ACBB12E5-7C28-4A59-B42C-D70ADC84933F}" dt="2023-01-15T08:13:01.671" v="1231" actId="167"/>
          <ac:picMkLst>
            <pc:docMk/>
            <pc:sldMk cId="3023606576" sldId="286"/>
            <ac:picMk id="14" creationId="{D9546A84-92A1-22FC-CF60-11390E9B226B}"/>
          </ac:picMkLst>
        </pc:picChg>
      </pc:sldChg>
      <pc:sldChg chg="delSp modSp add del mod delAnim">
        <pc:chgData name="Meyer Remo" userId="e5fcf435-21fc-4a89-b272-e93cacb95ab8" providerId="ADAL" clId="{ACBB12E5-7C28-4A59-B42C-D70ADC84933F}" dt="2023-01-12T15:43:23.595" v="795" actId="47"/>
        <pc:sldMkLst>
          <pc:docMk/>
          <pc:sldMk cId="1463995776" sldId="287"/>
        </pc:sldMkLst>
        <pc:spChg chg="del">
          <ac:chgData name="Meyer Remo" userId="e5fcf435-21fc-4a89-b272-e93cacb95ab8" providerId="ADAL" clId="{ACBB12E5-7C28-4A59-B42C-D70ADC84933F}" dt="2023-01-12T15:42:55.523" v="788" actId="478"/>
          <ac:spMkLst>
            <pc:docMk/>
            <pc:sldMk cId="1463995776" sldId="287"/>
            <ac:spMk id="17" creationId="{DA43D643-A189-2DE4-4395-690AAF2BC79C}"/>
          </ac:spMkLst>
        </pc:spChg>
        <pc:picChg chg="mod">
          <ac:chgData name="Meyer Remo" userId="e5fcf435-21fc-4a89-b272-e93cacb95ab8" providerId="ADAL" clId="{ACBB12E5-7C28-4A59-B42C-D70ADC84933F}" dt="2023-01-12T15:43:07.654" v="792" actId="1076"/>
          <ac:picMkLst>
            <pc:docMk/>
            <pc:sldMk cId="1463995776" sldId="287"/>
            <ac:picMk id="3" creationId="{669B8261-7254-38A4-9534-4FA4929A69DD}"/>
          </ac:picMkLst>
        </pc:picChg>
        <pc:picChg chg="del">
          <ac:chgData name="Meyer Remo" userId="e5fcf435-21fc-4a89-b272-e93cacb95ab8" providerId="ADAL" clId="{ACBB12E5-7C28-4A59-B42C-D70ADC84933F}" dt="2023-01-12T15:42:58.500" v="789" actId="478"/>
          <ac:picMkLst>
            <pc:docMk/>
            <pc:sldMk cId="1463995776" sldId="287"/>
            <ac:picMk id="11" creationId="{A91677F6-F2D1-994A-9A77-EB5A7CFDAA65}"/>
          </ac:picMkLst>
        </pc:picChg>
        <pc:picChg chg="del">
          <ac:chgData name="Meyer Remo" userId="e5fcf435-21fc-4a89-b272-e93cacb95ab8" providerId="ADAL" clId="{ACBB12E5-7C28-4A59-B42C-D70ADC84933F}" dt="2023-01-12T15:43:03.951" v="791" actId="478"/>
          <ac:picMkLst>
            <pc:docMk/>
            <pc:sldMk cId="1463995776" sldId="287"/>
            <ac:picMk id="20" creationId="{61A69F02-8B78-83D3-8A76-0F293CA0A258}"/>
          </ac:picMkLst>
        </pc:picChg>
      </pc:sldChg>
      <pc:sldChg chg="modSp new del mod ord">
        <pc:chgData name="Meyer Remo" userId="e5fcf435-21fc-4a89-b272-e93cacb95ab8" providerId="ADAL" clId="{ACBB12E5-7C28-4A59-B42C-D70ADC84933F}" dt="2023-01-15T11:08:31.167" v="2647" actId="47"/>
        <pc:sldMkLst>
          <pc:docMk/>
          <pc:sldMk cId="3579398302" sldId="287"/>
        </pc:sldMkLst>
        <pc:spChg chg="mod">
          <ac:chgData name="Meyer Remo" userId="e5fcf435-21fc-4a89-b272-e93cacb95ab8" providerId="ADAL" clId="{ACBB12E5-7C28-4A59-B42C-D70ADC84933F}" dt="2023-01-15T11:08:15.202" v="2640" actId="21"/>
          <ac:spMkLst>
            <pc:docMk/>
            <pc:sldMk cId="3579398302" sldId="287"/>
            <ac:spMk id="2" creationId="{E7DA8D11-9371-5079-1E9E-2BF4BCA66D6E}"/>
          </ac:spMkLst>
        </pc:spChg>
        <pc:spChg chg="mod">
          <ac:chgData name="Meyer Remo" userId="e5fcf435-21fc-4a89-b272-e93cacb95ab8" providerId="ADAL" clId="{ACBB12E5-7C28-4A59-B42C-D70ADC84933F}" dt="2023-01-15T09:51:39.126" v="1698" actId="20577"/>
          <ac:spMkLst>
            <pc:docMk/>
            <pc:sldMk cId="3579398302" sldId="287"/>
            <ac:spMk id="3" creationId="{A268CCAD-7977-005F-8FCD-7E4CFB04AC96}"/>
          </ac:spMkLst>
        </pc:spChg>
      </pc:sldChg>
      <pc:sldChg chg="addSp delSp modSp add mod ord modNotesTx">
        <pc:chgData name="Meyer Remo" userId="e5fcf435-21fc-4a89-b272-e93cacb95ab8" providerId="ADAL" clId="{ACBB12E5-7C28-4A59-B42C-D70ADC84933F}" dt="2023-01-19T20:29:41.902" v="7323" actId="20577"/>
        <pc:sldMkLst>
          <pc:docMk/>
          <pc:sldMk cId="2559521145" sldId="288"/>
        </pc:sldMkLst>
        <pc:spChg chg="mod">
          <ac:chgData name="Meyer Remo" userId="e5fcf435-21fc-4a89-b272-e93cacb95ab8" providerId="ADAL" clId="{ACBB12E5-7C28-4A59-B42C-D70ADC84933F}" dt="2023-01-19T20:28:48.190" v="7289" actId="20577"/>
          <ac:spMkLst>
            <pc:docMk/>
            <pc:sldMk cId="2559521145" sldId="288"/>
            <ac:spMk id="2" creationId="{E7DA8D11-9371-5079-1E9E-2BF4BCA66D6E}"/>
          </ac:spMkLst>
        </pc:spChg>
        <pc:picChg chg="add del mod">
          <ac:chgData name="Meyer Remo" userId="e5fcf435-21fc-4a89-b272-e93cacb95ab8" providerId="ADAL" clId="{ACBB12E5-7C28-4A59-B42C-D70ADC84933F}" dt="2023-01-15T08:50:06.502" v="1435"/>
          <ac:picMkLst>
            <pc:docMk/>
            <pc:sldMk cId="2559521145" sldId="288"/>
            <ac:picMk id="4" creationId="{FE6F23C9-7C24-0F8C-DBC6-BC2D9059B5D4}"/>
          </ac:picMkLst>
        </pc:picChg>
        <pc:picChg chg="add del mod">
          <ac:chgData name="Meyer Remo" userId="e5fcf435-21fc-4a89-b272-e93cacb95ab8" providerId="ADAL" clId="{ACBB12E5-7C28-4A59-B42C-D70ADC84933F}" dt="2023-01-15T09:03:02.039" v="1641" actId="478"/>
          <ac:picMkLst>
            <pc:docMk/>
            <pc:sldMk cId="2559521145" sldId="288"/>
            <ac:picMk id="5" creationId="{D9E57506-3360-5A60-586C-4ADAE8A4C26C}"/>
          </ac:picMkLst>
        </pc:picChg>
        <pc:picChg chg="add del mod">
          <ac:chgData name="Meyer Remo" userId="e5fcf435-21fc-4a89-b272-e93cacb95ab8" providerId="ADAL" clId="{ACBB12E5-7C28-4A59-B42C-D70ADC84933F}" dt="2023-01-15T09:59:28.825" v="1741" actId="478"/>
          <ac:picMkLst>
            <pc:docMk/>
            <pc:sldMk cId="2559521145" sldId="288"/>
            <ac:picMk id="6" creationId="{93EBE4D7-731E-D3B8-834C-DB60BA4943A3}"/>
          </ac:picMkLst>
        </pc:picChg>
        <pc:picChg chg="add del mod">
          <ac:chgData name="Meyer Remo" userId="e5fcf435-21fc-4a89-b272-e93cacb95ab8" providerId="ADAL" clId="{ACBB12E5-7C28-4A59-B42C-D70ADC84933F}" dt="2023-01-15T09:50:25.735" v="1689" actId="478"/>
          <ac:picMkLst>
            <pc:docMk/>
            <pc:sldMk cId="2559521145" sldId="288"/>
            <ac:picMk id="2050" creationId="{365F205F-0F4F-3056-E6CE-29312D4985CF}"/>
          </ac:picMkLst>
        </pc:picChg>
        <pc:picChg chg="add del mod">
          <ac:chgData name="Meyer Remo" userId="e5fcf435-21fc-4a89-b272-e93cacb95ab8" providerId="ADAL" clId="{ACBB12E5-7C28-4A59-B42C-D70ADC84933F}" dt="2023-01-15T09:59:26.433" v="1740" actId="478"/>
          <ac:picMkLst>
            <pc:docMk/>
            <pc:sldMk cId="2559521145" sldId="288"/>
            <ac:picMk id="2052" creationId="{705B58C6-D2EB-B859-DAF6-A19E68327A1B}"/>
          </ac:picMkLst>
        </pc:picChg>
      </pc:sldChg>
      <pc:sldChg chg="addSp delSp modSp add del mod ord delAnim modAnim modNotesTx">
        <pc:chgData name="Meyer Remo" userId="e5fcf435-21fc-4a89-b272-e93cacb95ab8" providerId="ADAL" clId="{ACBB12E5-7C28-4A59-B42C-D70ADC84933F}" dt="2023-01-19T08:59:23.498" v="7019" actId="20577"/>
        <pc:sldMkLst>
          <pc:docMk/>
          <pc:sldMk cId="641980527" sldId="289"/>
        </pc:sldMkLst>
        <pc:spChg chg="mod">
          <ac:chgData name="Meyer Remo" userId="e5fcf435-21fc-4a89-b272-e93cacb95ab8" providerId="ADAL" clId="{ACBB12E5-7C28-4A59-B42C-D70ADC84933F}" dt="2023-01-18T10:04:44.316" v="6089" actId="113"/>
          <ac:spMkLst>
            <pc:docMk/>
            <pc:sldMk cId="641980527" sldId="289"/>
            <ac:spMk id="2" creationId="{E7DA8D11-9371-5079-1E9E-2BF4BCA66D6E}"/>
          </ac:spMkLst>
        </pc:spChg>
        <pc:spChg chg="add del">
          <ac:chgData name="Meyer Remo" userId="e5fcf435-21fc-4a89-b272-e93cacb95ab8" providerId="ADAL" clId="{ACBB12E5-7C28-4A59-B42C-D70ADC84933F}" dt="2023-01-15T08:57:18.266" v="1527" actId="22"/>
          <ac:spMkLst>
            <pc:docMk/>
            <pc:sldMk cId="641980527" sldId="289"/>
            <ac:spMk id="7" creationId="{75D19AD0-CE8F-EB6C-CEE5-CAC19AAB4827}"/>
          </ac:spMkLst>
        </pc:spChg>
        <pc:grpChg chg="add del mod">
          <ac:chgData name="Meyer Remo" userId="e5fcf435-21fc-4a89-b272-e93cacb95ab8" providerId="ADAL" clId="{ACBB12E5-7C28-4A59-B42C-D70ADC84933F}" dt="2023-01-15T10:57:57.449" v="2449"/>
          <ac:grpSpMkLst>
            <pc:docMk/>
            <pc:sldMk cId="641980527" sldId="289"/>
            <ac:grpSpMk id="4" creationId="{D2791797-CAB8-08DC-74ED-12429A824EC1}"/>
          </ac:grpSpMkLst>
        </pc:grpChg>
        <pc:grpChg chg="add del mod">
          <ac:chgData name="Meyer Remo" userId="e5fcf435-21fc-4a89-b272-e93cacb95ab8" providerId="ADAL" clId="{ACBB12E5-7C28-4A59-B42C-D70ADC84933F}" dt="2023-01-15T14:58:30.031" v="3615" actId="478"/>
          <ac:grpSpMkLst>
            <pc:docMk/>
            <pc:sldMk cId="641980527" sldId="289"/>
            <ac:grpSpMk id="9" creationId="{542E3181-0528-35FE-1FB9-1D2C2FFE0789}"/>
          </ac:grpSpMkLst>
        </pc:grpChg>
        <pc:picChg chg="add del mod">
          <ac:chgData name="Meyer Remo" userId="e5fcf435-21fc-4a89-b272-e93cacb95ab8" providerId="ADAL" clId="{ACBB12E5-7C28-4A59-B42C-D70ADC84933F}" dt="2023-01-15T09:48:05.267" v="1680" actId="478"/>
          <ac:picMkLst>
            <pc:docMk/>
            <pc:sldMk cId="641980527" sldId="289"/>
            <ac:picMk id="4" creationId="{25308763-7E02-9ECD-30A9-F6D89E86B17F}"/>
          </ac:picMkLst>
        </pc:picChg>
        <pc:picChg chg="add del mod">
          <ac:chgData name="Meyer Remo" userId="e5fcf435-21fc-4a89-b272-e93cacb95ab8" providerId="ADAL" clId="{ACBB12E5-7C28-4A59-B42C-D70ADC84933F}" dt="2023-01-15T09:03:26.847" v="1648" actId="478"/>
          <ac:picMkLst>
            <pc:docMk/>
            <pc:sldMk cId="641980527" sldId="289"/>
            <ac:picMk id="5" creationId="{ABB93AAA-E543-BE63-251C-F4514347445E}"/>
          </ac:picMkLst>
        </pc:picChg>
        <pc:picChg chg="mod">
          <ac:chgData name="Meyer Remo" userId="e5fcf435-21fc-4a89-b272-e93cacb95ab8" providerId="ADAL" clId="{ACBB12E5-7C28-4A59-B42C-D70ADC84933F}" dt="2023-01-15T10:57:56.934" v="2448" actId="14100"/>
          <ac:picMkLst>
            <pc:docMk/>
            <pc:sldMk cId="641980527" sldId="289"/>
            <ac:picMk id="5" creationId="{CBCBA443-87D0-93F7-6FD1-6731E2365FBA}"/>
          </ac:picMkLst>
        </pc:picChg>
        <pc:picChg chg="mod">
          <ac:chgData name="Meyer Remo" userId="e5fcf435-21fc-4a89-b272-e93cacb95ab8" providerId="ADAL" clId="{ACBB12E5-7C28-4A59-B42C-D70ADC84933F}" dt="2023-01-15T10:57:56.934" v="2448" actId="14100"/>
          <ac:picMkLst>
            <pc:docMk/>
            <pc:sldMk cId="641980527" sldId="289"/>
            <ac:picMk id="6" creationId="{91EA1460-19F1-93F4-6414-70205F14ED02}"/>
          </ac:picMkLst>
        </pc:picChg>
        <pc:picChg chg="add del mod">
          <ac:chgData name="Meyer Remo" userId="e5fcf435-21fc-4a89-b272-e93cacb95ab8" providerId="ADAL" clId="{ACBB12E5-7C28-4A59-B42C-D70ADC84933F}" dt="2023-01-15T09:48:05.932" v="1681" actId="478"/>
          <ac:picMkLst>
            <pc:docMk/>
            <pc:sldMk cId="641980527" sldId="289"/>
            <ac:picMk id="8" creationId="{1AEE6523-6E30-C324-40D5-FD5DA3347EFA}"/>
          </ac:picMkLst>
        </pc:picChg>
        <pc:picChg chg="add del">
          <ac:chgData name="Meyer Remo" userId="e5fcf435-21fc-4a89-b272-e93cacb95ab8" providerId="ADAL" clId="{ACBB12E5-7C28-4A59-B42C-D70ADC84933F}" dt="2023-01-15T11:00:53.210" v="2553" actId="22"/>
          <ac:picMkLst>
            <pc:docMk/>
            <pc:sldMk cId="641980527" sldId="289"/>
            <ac:picMk id="8" creationId="{8AF13ED1-FCDD-DEBA-51C2-8C5A26718AD5}"/>
          </ac:picMkLst>
        </pc:picChg>
        <pc:picChg chg="mod">
          <ac:chgData name="Meyer Remo" userId="e5fcf435-21fc-4a89-b272-e93cacb95ab8" providerId="ADAL" clId="{ACBB12E5-7C28-4A59-B42C-D70ADC84933F}" dt="2023-01-15T11:16:17.776" v="2838" actId="1035"/>
          <ac:picMkLst>
            <pc:docMk/>
            <pc:sldMk cId="641980527" sldId="289"/>
            <ac:picMk id="10" creationId="{A5920CA4-CB14-A45C-7CE1-3934F69DDF8D}"/>
          </ac:picMkLst>
        </pc:picChg>
        <pc:picChg chg="mod">
          <ac:chgData name="Meyer Remo" userId="e5fcf435-21fc-4a89-b272-e93cacb95ab8" providerId="ADAL" clId="{ACBB12E5-7C28-4A59-B42C-D70ADC84933F}" dt="2023-01-15T11:16:17.776" v="2838" actId="1035"/>
          <ac:picMkLst>
            <pc:docMk/>
            <pc:sldMk cId="641980527" sldId="289"/>
            <ac:picMk id="11" creationId="{A03F89D0-4D93-2C9E-F28A-AF7022D9B464}"/>
          </ac:picMkLst>
        </pc:picChg>
        <pc:picChg chg="add del mod">
          <ac:chgData name="Meyer Remo" userId="e5fcf435-21fc-4a89-b272-e93cacb95ab8" providerId="ADAL" clId="{ACBB12E5-7C28-4A59-B42C-D70ADC84933F}" dt="2023-01-15T09:48:07.892" v="1683" actId="478"/>
          <ac:picMkLst>
            <pc:docMk/>
            <pc:sldMk cId="641980527" sldId="289"/>
            <ac:picMk id="1026" creationId="{55BF8E6F-FEF4-3ABD-2E4D-04163799B4A8}"/>
          </ac:picMkLst>
        </pc:picChg>
        <pc:picChg chg="add mod">
          <ac:chgData name="Meyer Remo" userId="e5fcf435-21fc-4a89-b272-e93cacb95ab8" providerId="ADAL" clId="{ACBB12E5-7C28-4A59-B42C-D70ADC84933F}" dt="2023-01-15T14:58:28.149" v="3614" actId="171"/>
          <ac:picMkLst>
            <pc:docMk/>
            <pc:sldMk cId="641980527" sldId="289"/>
            <ac:picMk id="1026" creationId="{C3582E8D-D023-8850-1DD6-C5B339D64444}"/>
          </ac:picMkLst>
        </pc:picChg>
        <pc:picChg chg="add del mod">
          <ac:chgData name="Meyer Remo" userId="e5fcf435-21fc-4a89-b272-e93cacb95ab8" providerId="ADAL" clId="{ACBB12E5-7C28-4A59-B42C-D70ADC84933F}" dt="2023-01-15T09:48:06.592" v="1682" actId="478"/>
          <ac:picMkLst>
            <pc:docMk/>
            <pc:sldMk cId="641980527" sldId="289"/>
            <ac:picMk id="1028" creationId="{C724DDF5-7EA4-B405-F1BE-951CE0CA0B6F}"/>
          </ac:picMkLst>
        </pc:picChg>
        <pc:picChg chg="add del mod">
          <ac:chgData name="Meyer Remo" userId="e5fcf435-21fc-4a89-b272-e93cacb95ab8" providerId="ADAL" clId="{ACBB12E5-7C28-4A59-B42C-D70ADC84933F}" dt="2023-01-15T10:53:45.478" v="2427" actId="478"/>
          <ac:picMkLst>
            <pc:docMk/>
            <pc:sldMk cId="641980527" sldId="289"/>
            <ac:picMk id="1030" creationId="{6DE30386-CB52-58CA-DEC0-FD886F051801}"/>
          </ac:picMkLst>
        </pc:picChg>
        <pc:picChg chg="add del mod">
          <ac:chgData name="Meyer Remo" userId="e5fcf435-21fc-4a89-b272-e93cacb95ab8" providerId="ADAL" clId="{ACBB12E5-7C28-4A59-B42C-D70ADC84933F}" dt="2023-01-15T11:00:17.710" v="2491" actId="478"/>
          <ac:picMkLst>
            <pc:docMk/>
            <pc:sldMk cId="641980527" sldId="289"/>
            <ac:picMk id="2050" creationId="{DD825D35-5B6D-5791-AEC2-263149A98D46}"/>
          </ac:picMkLst>
        </pc:picChg>
        <pc:picChg chg="add del mod">
          <ac:chgData name="Meyer Remo" userId="e5fcf435-21fc-4a89-b272-e93cacb95ab8" providerId="ADAL" clId="{ACBB12E5-7C28-4A59-B42C-D70ADC84933F}" dt="2023-01-15T14:16:42.703" v="3607" actId="478"/>
          <ac:picMkLst>
            <pc:docMk/>
            <pc:sldMk cId="641980527" sldId="289"/>
            <ac:picMk id="2052" creationId="{DD7DA1CB-DA01-29F5-2A90-41F9E35EB586}"/>
          </ac:picMkLst>
        </pc:picChg>
      </pc:sldChg>
      <pc:sldChg chg="addSp delSp modSp new del mod">
        <pc:chgData name="Meyer Remo" userId="e5fcf435-21fc-4a89-b272-e93cacb95ab8" providerId="ADAL" clId="{ACBB12E5-7C28-4A59-B42C-D70ADC84933F}" dt="2023-01-15T08:53:50.434" v="1481" actId="47"/>
        <pc:sldMkLst>
          <pc:docMk/>
          <pc:sldMk cId="1208409703" sldId="290"/>
        </pc:sldMkLst>
        <pc:spChg chg="del">
          <ac:chgData name="Meyer Remo" userId="e5fcf435-21fc-4a89-b272-e93cacb95ab8" providerId="ADAL" clId="{ACBB12E5-7C28-4A59-B42C-D70ADC84933F}" dt="2023-01-15T08:51:30.857" v="1437"/>
          <ac:spMkLst>
            <pc:docMk/>
            <pc:sldMk cId="1208409703" sldId="290"/>
            <ac:spMk id="2" creationId="{60F29E2C-9860-C590-FAEB-731A31021095}"/>
          </ac:spMkLst>
        </pc:spChg>
        <pc:spChg chg="add mod">
          <ac:chgData name="Meyer Remo" userId="e5fcf435-21fc-4a89-b272-e93cacb95ab8" providerId="ADAL" clId="{ACBB12E5-7C28-4A59-B42C-D70ADC84933F}" dt="2023-01-15T08:52:21.928" v="1443" actId="21"/>
          <ac:spMkLst>
            <pc:docMk/>
            <pc:sldMk cId="1208409703" sldId="290"/>
            <ac:spMk id="6" creationId="{55EF567C-5896-592E-6A6E-5394D8B7C106}"/>
          </ac:spMkLst>
        </pc:spChg>
        <pc:picChg chg="add del mod modCrop">
          <ac:chgData name="Meyer Remo" userId="e5fcf435-21fc-4a89-b272-e93cacb95ab8" providerId="ADAL" clId="{ACBB12E5-7C28-4A59-B42C-D70ADC84933F}" dt="2023-01-15T08:52:21.928" v="1443" actId="21"/>
          <ac:picMkLst>
            <pc:docMk/>
            <pc:sldMk cId="1208409703" sldId="290"/>
            <ac:picMk id="4" creationId="{1E25F619-C00F-0CE3-D736-818958E40488}"/>
          </ac:picMkLst>
        </pc:picChg>
      </pc:sldChg>
      <pc:sldChg chg="add del">
        <pc:chgData name="Meyer Remo" userId="e5fcf435-21fc-4a89-b272-e93cacb95ab8" providerId="ADAL" clId="{ACBB12E5-7C28-4A59-B42C-D70ADC84933F}" dt="2023-01-15T08:40:27.598" v="1405" actId="47"/>
        <pc:sldMkLst>
          <pc:docMk/>
          <pc:sldMk cId="1781728325" sldId="290"/>
        </pc:sldMkLst>
      </pc:sldChg>
      <pc:sldChg chg="modSp new mod modNotesTx">
        <pc:chgData name="Meyer Remo" userId="e5fcf435-21fc-4a89-b272-e93cacb95ab8" providerId="ADAL" clId="{ACBB12E5-7C28-4A59-B42C-D70ADC84933F}" dt="2023-01-19T20:30:05.248" v="7359" actId="20577"/>
        <pc:sldMkLst>
          <pc:docMk/>
          <pc:sldMk cId="2594010212" sldId="290"/>
        </pc:sldMkLst>
        <pc:spChg chg="mod">
          <ac:chgData name="Meyer Remo" userId="e5fcf435-21fc-4a89-b272-e93cacb95ab8" providerId="ADAL" clId="{ACBB12E5-7C28-4A59-B42C-D70ADC84933F}" dt="2023-01-15T15:02:18.314" v="3723" actId="20577"/>
          <ac:spMkLst>
            <pc:docMk/>
            <pc:sldMk cId="2594010212" sldId="290"/>
            <ac:spMk id="2" creationId="{BFF468B1-B91F-38F8-F650-786EBE067CBC}"/>
          </ac:spMkLst>
        </pc:spChg>
        <pc:spChg chg="mod">
          <ac:chgData name="Meyer Remo" userId="e5fcf435-21fc-4a89-b272-e93cacb95ab8" providerId="ADAL" clId="{ACBB12E5-7C28-4A59-B42C-D70ADC84933F}" dt="2023-01-15T10:07:13.437" v="2020" actId="20577"/>
          <ac:spMkLst>
            <pc:docMk/>
            <pc:sldMk cId="2594010212" sldId="290"/>
            <ac:spMk id="3" creationId="{BF75E118-29CE-2EB0-FDF4-1CA500DCC318}"/>
          </ac:spMkLst>
        </pc:spChg>
      </pc:sldChg>
      <pc:sldChg chg="modSp new del mod">
        <pc:chgData name="Meyer Remo" userId="e5fcf435-21fc-4a89-b272-e93cacb95ab8" providerId="ADAL" clId="{ACBB12E5-7C28-4A59-B42C-D70ADC84933F}" dt="2023-01-15T11:03:11.407" v="2587" actId="47"/>
        <pc:sldMkLst>
          <pc:docMk/>
          <pc:sldMk cId="1161325990" sldId="291"/>
        </pc:sldMkLst>
        <pc:spChg chg="mod">
          <ac:chgData name="Meyer Remo" userId="e5fcf435-21fc-4a89-b272-e93cacb95ab8" providerId="ADAL" clId="{ACBB12E5-7C28-4A59-B42C-D70ADC84933F}" dt="2023-01-15T11:02:59.415" v="2586" actId="20577"/>
          <ac:spMkLst>
            <pc:docMk/>
            <pc:sldMk cId="1161325990" sldId="291"/>
            <ac:spMk id="3" creationId="{AB26634A-B504-BA42-93FE-92E08246A47B}"/>
          </ac:spMkLst>
        </pc:spChg>
      </pc:sldChg>
      <pc:sldChg chg="new del">
        <pc:chgData name="Meyer Remo" userId="e5fcf435-21fc-4a89-b272-e93cacb95ab8" providerId="ADAL" clId="{ACBB12E5-7C28-4A59-B42C-D70ADC84933F}" dt="2023-01-15T10:37:52.120" v="2399" actId="47"/>
        <pc:sldMkLst>
          <pc:docMk/>
          <pc:sldMk cId="57840981" sldId="292"/>
        </pc:sldMkLst>
      </pc:sldChg>
      <pc:sldChg chg="add del">
        <pc:chgData name="Meyer Remo" userId="e5fcf435-21fc-4a89-b272-e93cacb95ab8" providerId="ADAL" clId="{ACBB12E5-7C28-4A59-B42C-D70ADC84933F}" dt="2023-01-15T10:35:40.804" v="2396"/>
        <pc:sldMkLst>
          <pc:docMk/>
          <pc:sldMk cId="1049784357" sldId="292"/>
        </pc:sldMkLst>
      </pc:sldChg>
      <pc:sldChg chg="addSp delSp modSp add mod ord modAnim modNotesTx">
        <pc:chgData name="Meyer Remo" userId="e5fcf435-21fc-4a89-b272-e93cacb95ab8" providerId="ADAL" clId="{ACBB12E5-7C28-4A59-B42C-D70ADC84933F}" dt="2023-01-19T20:22:49.134" v="7186" actId="20577"/>
        <pc:sldMkLst>
          <pc:docMk/>
          <pc:sldMk cId="3492476479" sldId="292"/>
        </pc:sldMkLst>
        <pc:spChg chg="mod">
          <ac:chgData name="Meyer Remo" userId="e5fcf435-21fc-4a89-b272-e93cacb95ab8" providerId="ADAL" clId="{ACBB12E5-7C28-4A59-B42C-D70ADC84933F}" dt="2023-01-15T10:38:00.177" v="2401" actId="20577"/>
          <ac:spMkLst>
            <pc:docMk/>
            <pc:sldMk cId="3492476479" sldId="292"/>
            <ac:spMk id="2" creationId="{E7DA8D11-9371-5079-1E9E-2BF4BCA66D6E}"/>
          </ac:spMkLst>
        </pc:spChg>
        <pc:grpChg chg="add del mod">
          <ac:chgData name="Meyer Remo" userId="e5fcf435-21fc-4a89-b272-e93cacb95ab8" providerId="ADAL" clId="{ACBB12E5-7C28-4A59-B42C-D70ADC84933F}" dt="2023-01-15T14:58:18.161" v="3613" actId="478"/>
          <ac:grpSpMkLst>
            <pc:docMk/>
            <pc:sldMk cId="3492476479" sldId="292"/>
            <ac:grpSpMk id="7" creationId="{629BEC4F-C506-7DCA-ED00-DD63260D10C2}"/>
          </ac:grpSpMkLst>
        </pc:grpChg>
        <pc:picChg chg="add del mod">
          <ac:chgData name="Meyer Remo" userId="e5fcf435-21fc-4a89-b272-e93cacb95ab8" providerId="ADAL" clId="{ACBB12E5-7C28-4A59-B42C-D70ADC84933F}" dt="2023-01-15T10:38:04.848" v="2403"/>
          <ac:picMkLst>
            <pc:docMk/>
            <pc:sldMk cId="3492476479" sldId="292"/>
            <ac:picMk id="4" creationId="{F10C7656-4E04-11B9-6739-361270BB61AE}"/>
          </ac:picMkLst>
        </pc:picChg>
        <pc:picChg chg="add del mod">
          <ac:chgData name="Meyer Remo" userId="e5fcf435-21fc-4a89-b272-e93cacb95ab8" providerId="ADAL" clId="{ACBB12E5-7C28-4A59-B42C-D70ADC84933F}" dt="2023-01-15T10:38:15.250" v="2407" actId="478"/>
          <ac:picMkLst>
            <pc:docMk/>
            <pc:sldMk cId="3492476479" sldId="292"/>
            <ac:picMk id="6" creationId="{E865B3CE-A54D-32A1-B8B6-0DABC0E799E9}"/>
          </ac:picMkLst>
        </pc:picChg>
        <pc:picChg chg="mod">
          <ac:chgData name="Meyer Remo" userId="e5fcf435-21fc-4a89-b272-e93cacb95ab8" providerId="ADAL" clId="{ACBB12E5-7C28-4A59-B42C-D70ADC84933F}" dt="2023-01-15T12:12:55.913" v="3602" actId="1035"/>
          <ac:picMkLst>
            <pc:docMk/>
            <pc:sldMk cId="3492476479" sldId="292"/>
            <ac:picMk id="8" creationId="{505CB3BA-4661-4FC1-1FDC-651272589C29}"/>
          </ac:picMkLst>
        </pc:picChg>
        <pc:picChg chg="mod">
          <ac:chgData name="Meyer Remo" userId="e5fcf435-21fc-4a89-b272-e93cacb95ab8" providerId="ADAL" clId="{ACBB12E5-7C28-4A59-B42C-D70ADC84933F}" dt="2023-01-15T12:12:55.913" v="3602" actId="1035"/>
          <ac:picMkLst>
            <pc:docMk/>
            <pc:sldMk cId="3492476479" sldId="292"/>
            <ac:picMk id="9" creationId="{C533D3E1-A8C0-60CD-B852-636BEA5A7DAE}"/>
          </ac:picMkLst>
        </pc:picChg>
        <pc:picChg chg="mod">
          <ac:chgData name="Meyer Remo" userId="e5fcf435-21fc-4a89-b272-e93cacb95ab8" providerId="ADAL" clId="{ACBB12E5-7C28-4A59-B42C-D70ADC84933F}" dt="2023-01-15T12:12:55.913" v="3602" actId="1035"/>
          <ac:picMkLst>
            <pc:docMk/>
            <pc:sldMk cId="3492476479" sldId="292"/>
            <ac:picMk id="10" creationId="{F945FE58-586B-A7FC-ED3C-FF51F939A45B}"/>
          </ac:picMkLst>
        </pc:picChg>
        <pc:picChg chg="add mod">
          <ac:chgData name="Meyer Remo" userId="e5fcf435-21fc-4a89-b272-e93cacb95ab8" providerId="ADAL" clId="{ACBB12E5-7C28-4A59-B42C-D70ADC84933F}" dt="2023-01-15T12:12:55.913" v="3602" actId="1035"/>
          <ac:picMkLst>
            <pc:docMk/>
            <pc:sldMk cId="3492476479" sldId="292"/>
            <ac:picMk id="1026" creationId="{505B2242-AAC2-64E9-3CB9-51A67499273A}"/>
          </ac:picMkLst>
        </pc:picChg>
      </pc:sldChg>
      <pc:sldChg chg="addSp modSp add mod ord modNotesTx">
        <pc:chgData name="Meyer Remo" userId="e5fcf435-21fc-4a89-b272-e93cacb95ab8" providerId="ADAL" clId="{ACBB12E5-7C28-4A59-B42C-D70ADC84933F}" dt="2023-01-17T19:15:57.429" v="3792" actId="20577"/>
        <pc:sldMkLst>
          <pc:docMk/>
          <pc:sldMk cId="2723025996" sldId="293"/>
        </pc:sldMkLst>
        <pc:spChg chg="add mod">
          <ac:chgData name="Meyer Remo" userId="e5fcf435-21fc-4a89-b272-e93cacb95ab8" providerId="ADAL" clId="{ACBB12E5-7C28-4A59-B42C-D70ADC84933F}" dt="2023-01-15T11:03:34.903" v="2596" actId="20577"/>
          <ac:spMkLst>
            <pc:docMk/>
            <pc:sldMk cId="2723025996" sldId="293"/>
            <ac:spMk id="2" creationId="{79E248C4-4AE3-685B-E899-AD1C418634BB}"/>
          </ac:spMkLst>
        </pc:spChg>
      </pc:sldChg>
      <pc:sldChg chg="addSp delSp modSp add modAnim modNotesTx">
        <pc:chgData name="Meyer Remo" userId="e5fcf435-21fc-4a89-b272-e93cacb95ab8" providerId="ADAL" clId="{ACBB12E5-7C28-4A59-B42C-D70ADC84933F}" dt="2023-01-18T09:29:22.260" v="4472" actId="20577"/>
        <pc:sldMkLst>
          <pc:docMk/>
          <pc:sldMk cId="2510943464" sldId="294"/>
        </pc:sldMkLst>
        <pc:grpChg chg="add del">
          <ac:chgData name="Meyer Remo" userId="e5fcf435-21fc-4a89-b272-e93cacb95ab8" providerId="ADAL" clId="{ACBB12E5-7C28-4A59-B42C-D70ADC84933F}" dt="2023-01-15T11:54:17.882" v="3265" actId="478"/>
          <ac:grpSpMkLst>
            <pc:docMk/>
            <pc:sldMk cId="2510943464" sldId="294"/>
            <ac:grpSpMk id="21" creationId="{21E25D97-4DA1-C42C-3470-87996019E1BD}"/>
          </ac:grpSpMkLst>
        </pc:grpChg>
        <pc:grpChg chg="add del">
          <ac:chgData name="Meyer Remo" userId="e5fcf435-21fc-4a89-b272-e93cacb95ab8" providerId="ADAL" clId="{ACBB12E5-7C28-4A59-B42C-D70ADC84933F}" dt="2023-01-15T11:54:17.882" v="3265" actId="478"/>
          <ac:grpSpMkLst>
            <pc:docMk/>
            <pc:sldMk cId="2510943464" sldId="294"/>
            <ac:grpSpMk id="24" creationId="{F75B2E0B-0CD7-0108-0CCE-E9802903F14A}"/>
          </ac:grpSpMkLst>
        </pc:grpChg>
        <pc:picChg chg="add mod">
          <ac:chgData name="Meyer Remo" userId="e5fcf435-21fc-4a89-b272-e93cacb95ab8" providerId="ADAL" clId="{ACBB12E5-7C28-4A59-B42C-D70ADC84933F}" dt="2023-01-15T11:54:53.671" v="3270"/>
          <ac:picMkLst>
            <pc:docMk/>
            <pc:sldMk cId="2510943464" sldId="294"/>
            <ac:picMk id="2" creationId="{E7A910C9-06AA-1ECB-DB73-E52193C0C2AF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4" creationId="{E766F538-1772-BC54-8A3C-1E71161E8F87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7" creationId="{416A3009-2F18-C869-826B-30D50C9E6EC0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8" creationId="{A37AD1B5-16C3-A35E-D90F-7387A9703AC0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9" creationId="{9BCACD41-C148-3FCD-6D75-3D86F4BA2EDF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10" creationId="{83774937-B516-7F60-1472-E76A217B1350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11" creationId="{49FF1E2F-475B-70A5-A1D5-554F022CC3F7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12" creationId="{C772D64E-4B18-F5EB-570E-760A42E72669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14" creationId="{DA9F313D-2775-9209-7846-9E61A8328543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15" creationId="{D9158B87-1907-6B35-07D7-F90E4D2287DA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16" creationId="{4C30B4B8-5163-5EE6-ABD1-5CF08E1D8B50}"/>
          </ac:picMkLst>
        </pc:picChg>
        <pc:picChg chg="add del">
          <ac:chgData name="Meyer Remo" userId="e5fcf435-21fc-4a89-b272-e93cacb95ab8" providerId="ADAL" clId="{ACBB12E5-7C28-4A59-B42C-D70ADC84933F}" dt="2023-01-15T11:54:17.882" v="3265" actId="478"/>
          <ac:picMkLst>
            <pc:docMk/>
            <pc:sldMk cId="2510943464" sldId="294"/>
            <ac:picMk id="17" creationId="{23C5ECC5-9030-3818-D218-C5E03CA01A7C}"/>
          </ac:picMkLst>
        </pc:picChg>
      </pc:sldChg>
      <pc:sldChg chg="new del">
        <pc:chgData name="Meyer Remo" userId="e5fcf435-21fc-4a89-b272-e93cacb95ab8" providerId="ADAL" clId="{ACBB12E5-7C28-4A59-B42C-D70ADC84933F}" dt="2023-01-19T13:20:26.628" v="7023" actId="47"/>
        <pc:sldMkLst>
          <pc:docMk/>
          <pc:sldMk cId="2536934303" sldId="295"/>
        </pc:sldMkLst>
      </pc:sldChg>
      <pc:sldChg chg="modSp add del mod ord modNotesTx">
        <pc:chgData name="Meyer Remo" userId="e5fcf435-21fc-4a89-b272-e93cacb95ab8" providerId="ADAL" clId="{ACBB12E5-7C28-4A59-B42C-D70ADC84933F}" dt="2023-01-18T10:04:49.831" v="6090" actId="47"/>
        <pc:sldMkLst>
          <pc:docMk/>
          <pc:sldMk cId="2545186239" sldId="295"/>
        </pc:sldMkLst>
        <pc:spChg chg="mod">
          <ac:chgData name="Meyer Remo" userId="e5fcf435-21fc-4a89-b272-e93cacb95ab8" providerId="ADAL" clId="{ACBB12E5-7C28-4A59-B42C-D70ADC84933F}" dt="2023-01-18T09:58:43.732" v="5907" actId="6549"/>
          <ac:spMkLst>
            <pc:docMk/>
            <pc:sldMk cId="2545186239" sldId="295"/>
            <ac:spMk id="2" creationId="{E7DA8D11-9371-5079-1E9E-2BF4BCA66D6E}"/>
          </ac:spMkLst>
        </pc:spChg>
      </pc:sldChg>
      <pc:sldChg chg="new del">
        <pc:chgData name="Meyer Remo" userId="e5fcf435-21fc-4a89-b272-e93cacb95ab8" providerId="ADAL" clId="{ACBB12E5-7C28-4A59-B42C-D70ADC84933F}" dt="2023-01-19T13:20:15.071" v="7021" actId="680"/>
        <pc:sldMkLst>
          <pc:docMk/>
          <pc:sldMk cId="376389423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21.01.2023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begrüssen</a:t>
            </a:r>
            <a:r>
              <a:rPr lang="en-US" dirty="0"/>
              <a:t> </a:t>
            </a:r>
            <a:r>
              <a:rPr lang="en-US" dirty="0" err="1"/>
              <a:t>euch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Präsentation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</a:t>
            </a:r>
            <a:r>
              <a:rPr lang="en-US" dirty="0" err="1"/>
              <a:t>Bachelorarbeit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Titel</a:t>
            </a:r>
            <a:r>
              <a:rPr lang="en-US" dirty="0"/>
              <a:t> “Bridge the gap or tunnel straight trough!”</a:t>
            </a:r>
          </a:p>
          <a:p>
            <a:endParaRPr lang="en-US" dirty="0"/>
          </a:p>
          <a:p>
            <a:r>
              <a:rPr lang="en-US" dirty="0" err="1"/>
              <a:t>Zuerst</a:t>
            </a:r>
            <a:r>
              <a:rPr lang="en-US" dirty="0"/>
              <a:t> </a:t>
            </a:r>
            <a:r>
              <a:rPr lang="en-US" dirty="0" err="1"/>
              <a:t>zeigen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euch</a:t>
            </a:r>
            <a:r>
              <a:rPr lang="en-US" dirty="0"/>
              <a:t> WORUM es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Arbeit </a:t>
            </a:r>
            <a:r>
              <a:rPr lang="en-US" dirty="0" err="1"/>
              <a:t>geht</a:t>
            </a:r>
            <a:endParaRPr lang="en-US" dirty="0"/>
          </a:p>
          <a:p>
            <a:r>
              <a:rPr lang="en-US" dirty="0" err="1"/>
              <a:t>Danach</a:t>
            </a:r>
            <a:r>
              <a:rPr lang="en-US" dirty="0"/>
              <a:t> </a:t>
            </a:r>
            <a:r>
              <a:rPr lang="en-US" dirty="0" err="1"/>
              <a:t>erklären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, WIE die </a:t>
            </a:r>
            <a:r>
              <a:rPr lang="en-US" dirty="0" err="1"/>
              <a:t>vorgestellte</a:t>
            </a:r>
            <a:r>
              <a:rPr lang="en-US" dirty="0"/>
              <a:t> </a:t>
            </a:r>
            <a:r>
              <a:rPr lang="en-US" dirty="0" err="1"/>
              <a:t>Lösung</a:t>
            </a:r>
            <a:r>
              <a:rPr lang="en-US" dirty="0"/>
              <a:t> </a:t>
            </a:r>
            <a:r>
              <a:rPr lang="en-US" dirty="0" err="1"/>
              <a:t>funktioniert</a:t>
            </a:r>
            <a:endParaRPr lang="en-US" dirty="0"/>
          </a:p>
          <a:p>
            <a:r>
              <a:rPr lang="en-US" dirty="0"/>
              <a:t>Und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zeigen</a:t>
            </a:r>
            <a:r>
              <a:rPr lang="en-US" dirty="0"/>
              <a:t>, WAS das </a:t>
            </a: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Arbeit </a:t>
            </a:r>
            <a:r>
              <a:rPr lang="en-US" dirty="0" err="1"/>
              <a:t>ist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Worum</a:t>
            </a:r>
            <a:r>
              <a:rPr lang="en-US" dirty="0"/>
              <a:t> </a:t>
            </a:r>
            <a:r>
              <a:rPr lang="en-US" dirty="0" err="1"/>
              <a:t>geht</a:t>
            </a:r>
            <a:r>
              <a:rPr lang="en-US" dirty="0"/>
              <a:t> es in </a:t>
            </a:r>
            <a:r>
              <a:rPr lang="en-US" dirty="0" err="1"/>
              <a:t>unserer</a:t>
            </a:r>
            <a:r>
              <a:rPr lang="en-US" dirty="0"/>
              <a:t> Arbeit?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illustrieren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wir</a:t>
            </a:r>
            <a:r>
              <a:rPr lang="en-US" dirty="0"/>
              <a:t> </a:t>
            </a:r>
            <a:r>
              <a:rPr lang="en-US" dirty="0" err="1"/>
              <a:t>Anhand</a:t>
            </a:r>
            <a:r>
              <a:rPr lang="en-US" dirty="0"/>
              <a:t> von </a:t>
            </a:r>
            <a:r>
              <a:rPr lang="en-US" dirty="0" err="1"/>
              <a:t>einem</a:t>
            </a:r>
            <a:r>
              <a:rPr lang="en-US" dirty="0"/>
              <a:t> BEISPIEL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4645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KÜSÄ</a:t>
            </a:r>
          </a:p>
          <a:p>
            <a:r>
              <a:rPr lang="de-DE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STUN: Ermittlung öffentlicher IP und Port-Nummer -&gt; Wie Server aus Internet erreichbar</a:t>
            </a:r>
          </a:p>
          <a:p>
            <a:r>
              <a:rPr lang="de-DE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Signalling</a:t>
            </a:r>
            <a:r>
              <a:rPr lang="de-DE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: 	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Austausch</a:t>
            </a:r>
            <a:endParaRPr lang="de-DE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de-DE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	von uns realisiert, ist nicht Teil der WebRTC Implementation</a:t>
            </a:r>
          </a:p>
          <a:p>
            <a:endParaRPr lang="de-DE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de-DE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Alles in unserem Portal drin</a:t>
            </a:r>
          </a:p>
          <a:p>
            <a:endParaRPr lang="de-DE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5021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REMO</a:t>
            </a:r>
          </a:p>
          <a:p>
            <a:endParaRPr lang="de-CH" dirty="0"/>
          </a:p>
          <a:p>
            <a:r>
              <a:rPr lang="de-CH" dirty="0"/>
              <a:t>Es kann vorkommen, dass es, aufgrund von bestimmten Netzwerkeinstellungen, nicht möglich ist, einen Tunnel aufzubauen. </a:t>
            </a:r>
          </a:p>
          <a:p>
            <a:r>
              <a:rPr lang="de-CH" dirty="0"/>
              <a:t>In diesen Fällen kommt die BRIDGE zum Einsatz.</a:t>
            </a:r>
          </a:p>
          <a:p>
            <a:r>
              <a:rPr lang="de-CH" dirty="0"/>
              <a:t>Hier werden die Nachrichteninhalte, die </a:t>
            </a:r>
            <a:r>
              <a:rPr lang="de-CH" dirty="0" err="1"/>
              <a:t>Payloads</a:t>
            </a:r>
            <a:r>
              <a:rPr lang="de-CH" dirty="0"/>
              <a:t>, von einem Encryption-Client verschlüsselt</a:t>
            </a:r>
          </a:p>
          <a:p>
            <a:r>
              <a:rPr lang="de-CH" dirty="0"/>
              <a:t>Die verschlüsselten Nachrichten werden über einen Relay-Server an den Server im zweiten Netzwerk weitergeleitet</a:t>
            </a:r>
          </a:p>
          <a:p>
            <a:r>
              <a:rPr lang="de-CH" dirty="0"/>
              <a:t>Dort werden sie vom Encryption-Client entschlüsselt, dem lokalen Server übergeben und so den Akteuren zugänglich gemacht.</a:t>
            </a:r>
          </a:p>
          <a:p>
            <a:r>
              <a:rPr lang="de-CH" dirty="0"/>
              <a:t>Geht umgekehrt auch…</a:t>
            </a:r>
          </a:p>
          <a:p>
            <a:r>
              <a:rPr lang="de-CH" dirty="0"/>
              <a:t>Widerspricht das nicht unserem Konzept? Nein, der Server muss nicht selbst gehostet werden</a:t>
            </a:r>
          </a:p>
          <a:p>
            <a:r>
              <a:rPr lang="de-CH" dirty="0"/>
              <a:t>Da die Nachrichteninhalte verschlüsselt sind, können wir auch nicht vertrauenswürdige, öffentliche </a:t>
            </a:r>
            <a:r>
              <a:rPr lang="de-CH"/>
              <a:t>Server verwenden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4451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>
                <a:sym typeface="Wingdings" panose="05000000000000000000" pitchFamily="2" charset="2"/>
              </a:rPr>
              <a:t>KÜSÄ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>
                <a:sym typeface="Wingdings" panose="05000000000000000000" pitchFamily="2" charset="2"/>
              </a:rPr>
              <a:t>Python </a:t>
            </a:r>
            <a:r>
              <a:rPr lang="de-CH" dirty="0" err="1">
                <a:sym typeface="Wingdings" panose="05000000000000000000" pitchFamily="2" charset="2"/>
              </a:rPr>
              <a:t>library</a:t>
            </a:r>
            <a:r>
              <a:rPr lang="de-CH" dirty="0">
                <a:sym typeface="Wingdings" panose="05000000000000000000" pitchFamily="2" charset="2"/>
              </a:rPr>
              <a:t> die </a:t>
            </a:r>
            <a:r>
              <a:rPr lang="de-CH">
                <a:sym typeface="Wingdings" panose="05000000000000000000" pitchFamily="2" charset="2"/>
              </a:rPr>
              <a:t>WebRTC realisiert</a:t>
            </a:r>
            <a:endParaRPr lang="de-CH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>
                <a:sym typeface="Wingdings" panose="05000000000000000000" pitchFamily="2" charset="2"/>
              </a:rPr>
              <a:t>Was ist </a:t>
            </a:r>
            <a:r>
              <a:rPr lang="de-CH" dirty="0" err="1">
                <a:sym typeface="Wingdings" panose="05000000000000000000" pitchFamily="2" charset="2"/>
              </a:rPr>
              <a:t>Flatpak</a:t>
            </a:r>
            <a:r>
              <a:rPr lang="de-CH" dirty="0">
                <a:sym typeface="Wingdings" panose="05000000000000000000" pitchFamily="2" charset="2"/>
              </a:rPr>
              <a:t>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CH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>
                <a:sym typeface="Wingdings" panose="05000000000000000000" pitchFamily="2" charset="2"/>
              </a:rPr>
              <a:t> wir verschonen euch mit langen Erklärungen dazu, wen es interessiert, kommt an den Stand am Nachmittag oder liest die Arbeit…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9957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KÜSÄ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76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REMO</a:t>
            </a:r>
          </a:p>
          <a:p>
            <a:endParaRPr lang="de-CH" dirty="0"/>
          </a:p>
          <a:p>
            <a:r>
              <a:rPr lang="de-CH" dirty="0"/>
              <a:t>Das ist Bob</a:t>
            </a:r>
          </a:p>
          <a:p>
            <a:r>
              <a:rPr lang="de-CH" dirty="0"/>
              <a:t>Bob hat sich zuhause ein «Smart Home» eingerichtet mit diversen Sensoren und Aktuatoren</a:t>
            </a:r>
          </a:p>
          <a:p>
            <a:r>
              <a:rPr lang="de-CH" dirty="0"/>
              <a:t>Er kann diese mit seinem Notebook überwachen und steuern</a:t>
            </a:r>
          </a:p>
          <a:p>
            <a:r>
              <a:rPr lang="de-CH" noProof="0" dirty="0"/>
              <a:t>Die Kommunikation zwischen den Akteuren und Bobs Notebook läuft über einen Server</a:t>
            </a:r>
          </a:p>
          <a:p>
            <a:r>
              <a:rPr lang="de-CH" noProof="0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012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REMO</a:t>
            </a:r>
          </a:p>
          <a:p>
            <a:r>
              <a:rPr lang="de-CH" dirty="0"/>
              <a:t>Alles funktioniert, Bob ist happy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328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REMO</a:t>
            </a:r>
          </a:p>
          <a:p>
            <a:r>
              <a:rPr lang="de-CH" dirty="0"/>
              <a:t>Leider ist es nicht immer so.</a:t>
            </a:r>
          </a:p>
          <a:p>
            <a:r>
              <a:rPr lang="de-CH" dirty="0"/>
              <a:t>Bob ist nicht immer zuhause.</a:t>
            </a:r>
          </a:p>
          <a:p>
            <a:r>
              <a:rPr lang="de-CH" dirty="0"/>
              <a:t>Er möchte seine Geräte aber weiterhin überwachen.</a:t>
            </a:r>
          </a:p>
          <a:p>
            <a:r>
              <a:rPr lang="de-CH" dirty="0"/>
              <a:t>Er kriegt aber keine Nachrichten mehr von seinem Server </a:t>
            </a:r>
          </a:p>
          <a:p>
            <a:r>
              <a:rPr lang="de-CH" dirty="0"/>
              <a:t>denn zwischen ihm und seinem Zuhause liegt das «Böse Internet»</a:t>
            </a:r>
          </a:p>
          <a:p>
            <a:r>
              <a:rPr lang="de-CH" dirty="0"/>
              <a:t>Das ärgert Bob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6856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REMO</a:t>
            </a:r>
          </a:p>
          <a:p>
            <a:r>
              <a:rPr lang="de-CH" dirty="0"/>
              <a:t>Die Frage ist also, wie Bob diesen Gap, also diese Lücke überbrücken kann.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326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sym typeface="Wingdings" panose="05000000000000000000" pitchFamily="2" charset="2"/>
              </a:rPr>
              <a:t>KÜSÄ</a:t>
            </a:r>
          </a:p>
          <a:p>
            <a:r>
              <a:rPr lang="de-CH" dirty="0">
                <a:sym typeface="Wingdings" panose="05000000000000000000" pitchFamily="2" charset="2"/>
              </a:rPr>
              <a:t>Server-Infrastruktur betrieben und Netzwerkeinstellungen vornehmen</a:t>
            </a:r>
          </a:p>
          <a:p>
            <a:r>
              <a:rPr lang="de-CH" dirty="0">
                <a:sym typeface="Wingdings" panose="05000000000000000000" pitchFamily="2" charset="2"/>
              </a:rPr>
              <a:t>- Aufwändig</a:t>
            </a:r>
          </a:p>
          <a:p>
            <a:r>
              <a:rPr lang="de-CH" dirty="0">
                <a:sym typeface="Wingdings" panose="05000000000000000000" pitchFamily="2" charset="2"/>
              </a:rPr>
              <a:t>- Teuer</a:t>
            </a:r>
          </a:p>
          <a:p>
            <a:r>
              <a:rPr lang="de-CH" dirty="0">
                <a:sym typeface="Wingdings" panose="05000000000000000000" pitchFamily="2" charset="2"/>
              </a:rPr>
              <a:t>- braucht technisches Verständnis</a:t>
            </a: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322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KÜSÄ</a:t>
            </a:r>
          </a:p>
          <a:p>
            <a:r>
              <a:rPr lang="de-CH" dirty="0"/>
              <a:t>Unsere Lösung, das Magic Message Portal!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5194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REMO</a:t>
            </a:r>
          </a:p>
          <a:p>
            <a:r>
              <a:rPr lang="de-CH" dirty="0"/>
              <a:t>Unser «Magic Message Portal» besteht (wie sich aus dem Titel der Arbeit erahnen lässt) aus zwei Teilen:</a:t>
            </a:r>
          </a:p>
          <a:p>
            <a:r>
              <a:rPr lang="de-CH" dirty="0"/>
              <a:t>	einem TUNNEL und</a:t>
            </a:r>
          </a:p>
          <a:p>
            <a:r>
              <a:rPr lang="de-CH" dirty="0"/>
              <a:t>	einer BRIDGE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5716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REMO</a:t>
            </a:r>
          </a:p>
          <a:p>
            <a:r>
              <a:rPr lang="de-CH" dirty="0"/>
              <a:t>Nun zur Frage WIE das Magic Message Portal» funktioniert.</a:t>
            </a:r>
          </a:p>
          <a:p>
            <a:endParaRPr lang="de-CH" dirty="0"/>
          </a:p>
          <a:p>
            <a:r>
              <a:rPr lang="de-CH" dirty="0"/>
              <a:t>Als Nachrichten-Protokoll verwenden wir MQTT</a:t>
            </a:r>
          </a:p>
          <a:p>
            <a:r>
              <a:rPr lang="de-CH" dirty="0"/>
              <a:t>MQTT ist ein Anwendungsprotokoll wie HTTP und ist </a:t>
            </a:r>
            <a:r>
              <a:rPr lang="de-DE" dirty="0"/>
              <a:t>spezifisch für den Einsatz im Internet </a:t>
            </a:r>
            <a:r>
              <a:rPr lang="de-DE" dirty="0" err="1"/>
              <a:t>of</a:t>
            </a:r>
            <a:r>
              <a:rPr lang="de-DE" dirty="0"/>
              <a:t> Things zugeschnitten</a:t>
            </a:r>
            <a:endParaRPr lang="de-CH" dirty="0"/>
          </a:p>
          <a:p>
            <a:endParaRPr lang="de-CH" dirty="0"/>
          </a:p>
          <a:p>
            <a:r>
              <a:rPr lang="de-CH" dirty="0"/>
              <a:t>KÜSÄ</a:t>
            </a:r>
          </a:p>
          <a:p>
            <a:r>
              <a:rPr lang="de-CH" dirty="0"/>
              <a:t>Für die Umsetzung des TUNNELS haben wir </a:t>
            </a:r>
            <a:r>
              <a:rPr lang="de-CH" b="1" dirty="0"/>
              <a:t>WebRTC </a:t>
            </a:r>
            <a:r>
              <a:rPr lang="de-CH" b="0" dirty="0"/>
              <a:t>eingesetzt</a:t>
            </a:r>
          </a:p>
          <a:p>
            <a:r>
              <a:rPr lang="de-CH" b="0" dirty="0"/>
              <a:t>WebRTC ist ein offener Standard für Peer-to-Peer Echtzeitkommunikation</a:t>
            </a:r>
            <a:endParaRPr lang="de-CH" dirty="0"/>
          </a:p>
          <a:p>
            <a:r>
              <a:rPr lang="de-CH" dirty="0"/>
              <a:t>	und wird primär für Video- und Audio-Streaming Applikationen, primär in Browser integriert eingesetzt</a:t>
            </a:r>
          </a:p>
          <a:p>
            <a:r>
              <a:rPr lang="de-CH" dirty="0"/>
              <a:t>	WhatsApp, </a:t>
            </a:r>
            <a:r>
              <a:rPr lang="de-CH" dirty="0" err="1"/>
              <a:t>Discord</a:t>
            </a:r>
            <a:endParaRPr lang="de-CH" dirty="0"/>
          </a:p>
          <a:p>
            <a:r>
              <a:rPr lang="de-CH" dirty="0"/>
              <a:t>WebRTC bietet auch die Möglichkeit, beliebiger Daten über einen sogenannten </a:t>
            </a:r>
            <a:r>
              <a:rPr lang="de-CH" dirty="0" err="1"/>
              <a:t>DataChannel</a:t>
            </a:r>
            <a:r>
              <a:rPr lang="de-CH" dirty="0"/>
              <a:t> zwischen den Peers auszutauschen</a:t>
            </a:r>
          </a:p>
          <a:p>
            <a:r>
              <a:rPr lang="de-CH" dirty="0"/>
              <a:t>Dieses Feature haben wir verwendet, um damit MQTT-Nachrichten zu tunneln.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048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 userDrawn="1"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 userDrawn="1"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 userDrawn="1"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 userDrawn="1"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 userDrawn="1"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 userDrawn="1"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284" userDrawn="1">
          <p15:clr>
            <a:srgbClr val="F26B43"/>
          </p15:clr>
        </p15:guide>
        <p15:guide id="3" orient="horz" pos="867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orient="horz" pos="1366" userDrawn="1">
          <p15:clr>
            <a:srgbClr val="F26B43"/>
          </p15:clr>
        </p15:guide>
        <p15:guide id="6" pos="3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2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12" Type="http://schemas.openxmlformats.org/officeDocument/2006/relationships/image" Target="../media/image16.sv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19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12" Type="http://schemas.openxmlformats.org/officeDocument/2006/relationships/image" Target="../media/image6.pn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3.png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16C10B3-FD7D-4286-A1FF-EFB5803A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Bachelorthesis | </a:t>
            </a:r>
            <a:r>
              <a:rPr lang="de-CH" dirty="0" err="1"/>
              <a:t>BSc</a:t>
            </a:r>
            <a:r>
              <a:rPr lang="de-CH" dirty="0"/>
              <a:t> Informatik | Markus Salvisberg und Remo Meyer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892E8C-BA92-4213-BF65-90949DC7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the gap or tunnel straight through!</a:t>
            </a:r>
            <a:endParaRPr lang="de-C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7"/>
    </mc:Choice>
    <mc:Fallback xmlns="">
      <p:transition spd="slow" advTm="28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DA8D11-9371-5079-1E9E-2BF4BCA66D6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b="1" dirty="0"/>
              <a:t>Tunnel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2"/>
            <a:endParaRPr lang="de-CH" dirty="0"/>
          </a:p>
          <a:p>
            <a:pPr lvl="2"/>
            <a:endParaRPr lang="de-CH" dirty="0"/>
          </a:p>
          <a:p>
            <a:pPr lvl="2"/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68CCAD-7977-005F-8FCD-7E4CFB04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B2242-AAC2-64E9-3CB9-51A67499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6" y="1553243"/>
            <a:ext cx="10446603" cy="451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7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DA8D11-9371-5079-1E9E-2BF4BCA66D6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b="1" dirty="0"/>
              <a:t>Bridge</a:t>
            </a:r>
          </a:p>
          <a:p>
            <a:pPr lvl="1"/>
            <a:r>
              <a:rPr lang="de-CH" dirty="0" err="1"/>
              <a:t>Encrypted</a:t>
            </a:r>
            <a:r>
              <a:rPr lang="de-CH" dirty="0"/>
              <a:t> MQTT-message </a:t>
            </a:r>
            <a:r>
              <a:rPr lang="de-CH" dirty="0" err="1"/>
              <a:t>payload</a:t>
            </a:r>
            <a:endParaRPr lang="de-CH" dirty="0"/>
          </a:p>
          <a:p>
            <a:pPr lvl="2"/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68CCAD-7977-005F-8FCD-7E4CFB04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582E8D-D023-8850-1DD6-C5B339D6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24" y="1983677"/>
            <a:ext cx="9761852" cy="418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98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FF468B1-B91F-38F8-F650-786EBE067C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Python </a:t>
            </a:r>
            <a:r>
              <a:rPr lang="de-CH" dirty="0" err="1"/>
              <a:t>Applications</a:t>
            </a:r>
            <a:endParaRPr lang="de-CH" dirty="0"/>
          </a:p>
          <a:p>
            <a:pPr lvl="1"/>
            <a:r>
              <a:rPr lang="de-CH" dirty="0"/>
              <a:t>Command </a:t>
            </a:r>
            <a:r>
              <a:rPr lang="de-CH" dirty="0" err="1"/>
              <a:t>line</a:t>
            </a:r>
            <a:r>
              <a:rPr lang="de-CH" dirty="0"/>
              <a:t> interface</a:t>
            </a:r>
          </a:p>
          <a:p>
            <a:pPr lvl="1"/>
            <a:r>
              <a:rPr lang="de-CH" dirty="0" err="1"/>
              <a:t>Flatpack</a:t>
            </a:r>
            <a:r>
              <a:rPr lang="de-CH" dirty="0"/>
              <a:t> </a:t>
            </a:r>
            <a:r>
              <a:rPr lang="de-CH" dirty="0" err="1"/>
              <a:t>package</a:t>
            </a:r>
            <a:endParaRPr lang="de-CH" dirty="0"/>
          </a:p>
          <a:p>
            <a:pPr lvl="2"/>
            <a:r>
              <a:rPr lang="de-CH" dirty="0"/>
              <a:t>Linux </a:t>
            </a:r>
            <a:r>
              <a:rPr lang="de-CH" dirty="0" err="1"/>
              <a:t>distros</a:t>
            </a:r>
            <a:endParaRPr lang="de-CH" dirty="0"/>
          </a:p>
          <a:p>
            <a:pPr lvl="2"/>
            <a:r>
              <a:rPr lang="de-CH" dirty="0"/>
              <a:t>Windows Subsystem </a:t>
            </a:r>
            <a:r>
              <a:rPr lang="de-CH" dirty="0" err="1"/>
              <a:t>for</a:t>
            </a:r>
            <a:r>
              <a:rPr lang="de-CH" dirty="0"/>
              <a:t> Linux (WSL)</a:t>
            </a:r>
          </a:p>
          <a:p>
            <a:pPr lvl="2"/>
            <a:endParaRPr lang="de-CH" dirty="0"/>
          </a:p>
          <a:p>
            <a:r>
              <a:rPr lang="de-CH" dirty="0"/>
              <a:t>Proof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concept</a:t>
            </a:r>
            <a:r>
              <a:rPr lang="de-CH" dirty="0"/>
              <a:t> </a:t>
            </a:r>
            <a:r>
              <a:rPr lang="en-GB" b="1" dirty="0"/>
              <a:t>successful</a:t>
            </a:r>
          </a:p>
          <a:p>
            <a:pPr lvl="1"/>
            <a:r>
              <a:rPr lang="en-US" dirty="0"/>
              <a:t>Privacy, authenticity and integrity of communication guaranteed</a:t>
            </a:r>
          </a:p>
          <a:p>
            <a:pPr lvl="1"/>
            <a:r>
              <a:rPr lang="en-US" dirty="0"/>
              <a:t>two ways of exchanging encrypted MQTT messages between local networks without special network configurations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75E118-29CE-2EB0-FDF4-1CA500DC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401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4270F01-3110-534D-4364-FF11DCDDAD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335891"/>
            <a:ext cx="12207875" cy="618621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237197D-5D79-8F5F-2938-B498D2C4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477" y="4008655"/>
            <a:ext cx="2781539" cy="129665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BEC1CC-26DA-8655-5B81-672247B92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97" y="3276600"/>
            <a:ext cx="1539669" cy="270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46C3DCB-4DCA-038F-57CE-0BA3430F8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870" y="3306984"/>
            <a:ext cx="1539671" cy="2700000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D97A3173-FC39-4074-BEDB-85BEA7F8E83F}"/>
              </a:ext>
            </a:extLst>
          </p:cNvPr>
          <p:cNvSpPr/>
          <p:nvPr/>
        </p:nvSpPr>
        <p:spPr>
          <a:xfrm>
            <a:off x="1611311" y="671783"/>
            <a:ext cx="859223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6600" b="1" cap="none" spc="0" dirty="0">
                <a:ln w="15875">
                  <a:solidFill>
                    <a:srgbClr val="0070C0"/>
                  </a:solidFill>
                  <a:prstDash val="solid"/>
                </a:ln>
                <a:pattFill prst="ltDnDiag">
                  <a:fgClr>
                    <a:srgbClr val="0070C0"/>
                  </a:fgClr>
                  <a:bgClr>
                    <a:srgbClr val="C00000"/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Magic Message Portal</a:t>
            </a:r>
          </a:p>
        </p:txBody>
      </p:sp>
      <p:pic>
        <p:nvPicPr>
          <p:cNvPr id="5" name="Inhaltsplatzhalter 1">
            <a:extLst>
              <a:ext uri="{FF2B5EF4-FFF2-40B4-BE49-F238E27FC236}">
                <a16:creationId xmlns:a16="http://schemas.microsoft.com/office/drawing/2014/main" id="{D2864ACA-B519-6DD0-438F-F9CB8AAEF2D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8"/>
          <a:stretch>
            <a:fillRect/>
          </a:stretch>
        </p:blipFill>
        <p:spPr>
          <a:xfrm>
            <a:off x="626718" y="4120714"/>
            <a:ext cx="2668979" cy="121498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9E248C4-4AE3-685B-E899-AD1C418634BB}"/>
              </a:ext>
            </a:extLst>
          </p:cNvPr>
          <p:cNvSpPr/>
          <p:nvPr/>
        </p:nvSpPr>
        <p:spPr>
          <a:xfrm>
            <a:off x="1611311" y="2061999"/>
            <a:ext cx="859223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6600" b="1" cap="none" spc="0" dirty="0">
                <a:ln w="15875">
                  <a:solidFill>
                    <a:srgbClr val="0070C0"/>
                  </a:solidFill>
                  <a:prstDash val="solid"/>
                </a:ln>
                <a:pattFill prst="ltDnDiag">
                  <a:fgClr>
                    <a:srgbClr val="0070C0"/>
                  </a:fgClr>
                  <a:bgClr>
                    <a:srgbClr val="C00000"/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Demo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302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5"/>
    </mc:Choice>
    <mc:Fallback xmlns="">
      <p:transition spd="slow" advTm="1260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16A3009-2F18-C869-826B-30D50C9E6EC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50254" y="400984"/>
            <a:ext cx="8707367" cy="5830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66F538-1772-BC54-8A3C-1E71161E8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4"/>
          <a:stretch/>
        </p:blipFill>
        <p:spPr bwMode="auto">
          <a:xfrm>
            <a:off x="7593608" y="2742052"/>
            <a:ext cx="1752455" cy="323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7AD1B5-16C3-A35E-D90F-7387A9703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912" y="1555349"/>
            <a:ext cx="1648517" cy="11092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BCACD41-C148-3FCD-6D75-3D86F4BA2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0168" y="2201993"/>
            <a:ext cx="1997219" cy="10906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774937-B516-7F60-1472-E76A217B1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8736" y="2819650"/>
            <a:ext cx="1302315" cy="9928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FF1E2F-475B-70A5-A1D5-554F022CC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270" y="3736075"/>
            <a:ext cx="1867333" cy="18673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772D64E-4B18-F5EB-570E-760A42E726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6924" y="3904816"/>
            <a:ext cx="1058747" cy="138451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A9F313D-2775-9209-7846-9E61A83285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943811">
            <a:off x="3978955" y="1899512"/>
            <a:ext cx="620145" cy="287331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9158B87-1907-6B35-07D7-F90E4D2287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5888">
            <a:off x="3123505" y="3085176"/>
            <a:ext cx="245583" cy="113785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C30B4B8-5163-5EE6-ABD1-5CF08E1D8B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4657990">
            <a:off x="4152311" y="2826545"/>
            <a:ext cx="522632" cy="242150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3C5ECC5-9030-3818-D218-C5E03CA01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4772" y="4122559"/>
            <a:ext cx="3310062" cy="1063336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1E25D97-4DA1-C42C-3470-87996019E1BD}"/>
              </a:ext>
            </a:extLst>
          </p:cNvPr>
          <p:cNvGrpSpPr/>
          <p:nvPr/>
        </p:nvGrpSpPr>
        <p:grpSpPr>
          <a:xfrm>
            <a:off x="8829085" y="841045"/>
            <a:ext cx="1303458" cy="2497000"/>
            <a:chOff x="8829085" y="966968"/>
            <a:chExt cx="1303458" cy="2497000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BE8F9AE2-6170-3C97-4EB2-ED8EC2BE1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04420">
              <a:off x="8829085" y="1074518"/>
              <a:ext cx="620145" cy="238945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F8AFE79-2F02-329C-65C7-109755089BD6}"/>
                </a:ext>
              </a:extLst>
            </p:cNvPr>
            <p:cNvSpPr txBox="1"/>
            <p:nvPr/>
          </p:nvSpPr>
          <p:spPr>
            <a:xfrm>
              <a:off x="9293852" y="966968"/>
              <a:ext cx="838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CH" sz="2800" dirty="0">
                  <a:latin typeface="+mn-lt"/>
                </a:rPr>
                <a:t>Bob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5B2E0B-0CD7-0108-0CCE-E9802903F14A}"/>
              </a:ext>
            </a:extLst>
          </p:cNvPr>
          <p:cNvGrpSpPr/>
          <p:nvPr/>
        </p:nvGrpSpPr>
        <p:grpSpPr>
          <a:xfrm>
            <a:off x="350921" y="317825"/>
            <a:ext cx="3341717" cy="1197486"/>
            <a:chOff x="350921" y="317825"/>
            <a:chExt cx="3341717" cy="1197486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ECC5783E-CAD6-0206-FCC1-C62AC25F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8144288">
              <a:off x="2255266" y="77939"/>
              <a:ext cx="510314" cy="236443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DA806B1-2753-0F1F-843B-DB188F3C2BB3}"/>
                </a:ext>
              </a:extLst>
            </p:cNvPr>
            <p:cNvSpPr txBox="1"/>
            <p:nvPr/>
          </p:nvSpPr>
          <p:spPr>
            <a:xfrm>
              <a:off x="350921" y="317825"/>
              <a:ext cx="3340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CH" sz="2800" dirty="0" err="1">
                  <a:latin typeface="+mn-lt"/>
                </a:rPr>
                <a:t>Bob’s</a:t>
              </a:r>
              <a:r>
                <a:rPr lang="de-CH" sz="2800" dirty="0">
                  <a:latin typeface="+mn-lt"/>
                </a:rPr>
                <a:t> smart </a:t>
              </a:r>
              <a:r>
                <a:rPr lang="de-CH" sz="2800" dirty="0" err="1">
                  <a:latin typeface="+mn-lt"/>
                </a:rPr>
                <a:t>home</a:t>
              </a:r>
              <a:endParaRPr lang="de-CH" sz="28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83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6"/>
    </mc:Choice>
    <mc:Fallback xmlns="">
      <p:transition spd="slow" advTm="19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16A3009-2F18-C869-826B-30D50C9E6EC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50254" y="400984"/>
            <a:ext cx="8707367" cy="58301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66F538-1772-BC54-8A3C-1E71161E8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4"/>
          <a:stretch/>
        </p:blipFill>
        <p:spPr bwMode="auto">
          <a:xfrm>
            <a:off x="7593608" y="2742052"/>
            <a:ext cx="1752455" cy="323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7AD1B5-16C3-A35E-D90F-7387A9703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912" y="1555349"/>
            <a:ext cx="1648517" cy="11092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BCACD41-C148-3FCD-6D75-3D86F4BA2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0168" y="2201993"/>
            <a:ext cx="1997219" cy="10906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774937-B516-7F60-1472-E76A217B1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8736" y="2819650"/>
            <a:ext cx="1302315" cy="9928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FF1E2F-475B-70A5-A1D5-554F022CC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270" y="3736075"/>
            <a:ext cx="1867333" cy="18673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772D64E-4B18-F5EB-570E-760A42E726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6924" y="3904816"/>
            <a:ext cx="1058747" cy="138451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A9F313D-2775-9209-7846-9E61A83285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943811">
            <a:off x="3978955" y="1899512"/>
            <a:ext cx="620145" cy="287331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9158B87-1907-6B35-07D7-F90E4D2287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5888">
            <a:off x="3123505" y="3085176"/>
            <a:ext cx="245583" cy="113785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C30B4B8-5163-5EE6-ABD1-5CF08E1D8B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4657990">
            <a:off x="4152311" y="2826545"/>
            <a:ext cx="522632" cy="242150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3C5ECC5-9030-3818-D218-C5E03CA01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4772" y="4122559"/>
            <a:ext cx="3310062" cy="1063336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1E25D97-4DA1-C42C-3470-87996019E1BD}"/>
              </a:ext>
            </a:extLst>
          </p:cNvPr>
          <p:cNvGrpSpPr/>
          <p:nvPr/>
        </p:nvGrpSpPr>
        <p:grpSpPr>
          <a:xfrm>
            <a:off x="8829085" y="841045"/>
            <a:ext cx="1303458" cy="2497000"/>
            <a:chOff x="8829085" y="966968"/>
            <a:chExt cx="1303458" cy="2497000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BE8F9AE2-6170-3C97-4EB2-ED8EC2BE1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04420">
              <a:off x="8829085" y="1074518"/>
              <a:ext cx="620145" cy="238945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F8AFE79-2F02-329C-65C7-109755089BD6}"/>
                </a:ext>
              </a:extLst>
            </p:cNvPr>
            <p:cNvSpPr txBox="1"/>
            <p:nvPr/>
          </p:nvSpPr>
          <p:spPr>
            <a:xfrm>
              <a:off x="9293852" y="966968"/>
              <a:ext cx="838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CH" sz="2800" dirty="0">
                  <a:latin typeface="+mn-lt"/>
                </a:rPr>
                <a:t>Bob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5B2E0B-0CD7-0108-0CCE-E9802903F14A}"/>
              </a:ext>
            </a:extLst>
          </p:cNvPr>
          <p:cNvGrpSpPr/>
          <p:nvPr/>
        </p:nvGrpSpPr>
        <p:grpSpPr>
          <a:xfrm>
            <a:off x="350921" y="317825"/>
            <a:ext cx="3341717" cy="1197486"/>
            <a:chOff x="350921" y="317825"/>
            <a:chExt cx="3341717" cy="1197486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ECC5783E-CAD6-0206-FCC1-C62AC25F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8144288">
              <a:off x="2255266" y="77939"/>
              <a:ext cx="510314" cy="236443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DA806B1-2753-0F1F-843B-DB188F3C2BB3}"/>
                </a:ext>
              </a:extLst>
            </p:cNvPr>
            <p:cNvSpPr txBox="1"/>
            <p:nvPr/>
          </p:nvSpPr>
          <p:spPr>
            <a:xfrm>
              <a:off x="350921" y="317825"/>
              <a:ext cx="3340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CH" sz="2800" dirty="0" err="1">
                  <a:latin typeface="+mn-lt"/>
                </a:rPr>
                <a:t>Bob’s</a:t>
              </a:r>
              <a:r>
                <a:rPr lang="de-CH" sz="2800" dirty="0">
                  <a:latin typeface="+mn-lt"/>
                </a:rPr>
                <a:t> smart </a:t>
              </a:r>
              <a:r>
                <a:rPr lang="de-CH" sz="2800" dirty="0" err="1">
                  <a:latin typeface="+mn-lt"/>
                </a:rPr>
                <a:t>home</a:t>
              </a:r>
              <a:endParaRPr lang="de-CH" sz="2800" dirty="0">
                <a:latin typeface="+mn-lt"/>
              </a:endParaRPr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E7A910C9-06AA-1ECB-DB73-E52193C0C2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7252" y="1574717"/>
            <a:ext cx="4336917" cy="4365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09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6"/>
    </mc:Choice>
    <mc:Fallback xmlns="">
      <p:transition spd="slow" advTm="19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D3788097-B7A7-0624-F61D-B82CD5A5CC3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32673" y="1129298"/>
            <a:ext cx="5300583" cy="503734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A82EF00-3749-E77E-8EAD-538BDA119D1C}"/>
              </a:ext>
            </a:extLst>
          </p:cNvPr>
          <p:cNvGrpSpPr>
            <a:grpSpLocks noChangeAspect="1"/>
          </p:cNvGrpSpPr>
          <p:nvPr/>
        </p:nvGrpSpPr>
        <p:grpSpPr>
          <a:xfrm>
            <a:off x="23226" y="1352541"/>
            <a:ext cx="3262624" cy="2027234"/>
            <a:chOff x="334750" y="-58685"/>
            <a:chExt cx="10122871" cy="628985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16A3009-2F18-C869-826B-30D50C9E6EC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0254" y="400984"/>
              <a:ext cx="8707367" cy="583018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7AD1B5-16C3-A35E-D90F-7387A9703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3912" y="1555349"/>
              <a:ext cx="1648517" cy="110928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BCACD41-C148-3FCD-6D75-3D86F4BA2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0168" y="2201993"/>
              <a:ext cx="1997219" cy="109068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3774937-B516-7F60-1472-E76A217B1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8736" y="2819650"/>
              <a:ext cx="1302315" cy="992854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772D64E-4B18-F5EB-570E-760A42E7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16924" y="3904816"/>
              <a:ext cx="1058747" cy="1384515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A9F313D-2775-9209-7846-9E61A8328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943811">
              <a:off x="3978955" y="1899512"/>
              <a:ext cx="620145" cy="287331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9158B87-1907-6B35-07D7-F90E4D228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645888">
              <a:off x="3123505" y="3085176"/>
              <a:ext cx="245583" cy="1137857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4C30B4B8-5163-5EE6-ABD1-5CF08E1D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4657990">
              <a:off x="4152311" y="2826545"/>
              <a:ext cx="522632" cy="2421505"/>
            </a:xfrm>
            <a:prstGeom prst="rect">
              <a:avLst/>
            </a:prstGeom>
          </p:spPr>
        </p:pic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F75B2E0B-0CD7-0108-0CCE-E9802903F14A}"/>
                </a:ext>
              </a:extLst>
            </p:cNvPr>
            <p:cNvGrpSpPr/>
            <p:nvPr/>
          </p:nvGrpSpPr>
          <p:grpSpPr>
            <a:xfrm>
              <a:off x="334750" y="-58685"/>
              <a:ext cx="3828189" cy="1573996"/>
              <a:chOff x="334750" y="-58685"/>
              <a:chExt cx="3828189" cy="1573996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ECC5783E-CAD6-0206-FCC1-C62AC25FF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8144288">
                <a:off x="2255266" y="77939"/>
                <a:ext cx="510314" cy="2364430"/>
              </a:xfrm>
              <a:prstGeom prst="rect">
                <a:avLst/>
              </a:prstGeom>
            </p:spPr>
          </p:pic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A806B1-2753-0F1F-843B-DB188F3C2BB3}"/>
                  </a:ext>
                </a:extLst>
              </p:cNvPr>
              <p:cNvSpPr txBox="1"/>
              <p:nvPr/>
            </p:nvSpPr>
            <p:spPr>
              <a:xfrm>
                <a:off x="334750" y="-58685"/>
                <a:ext cx="3828189" cy="691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CH" sz="1200" dirty="0" err="1">
                    <a:latin typeface="+mn-lt"/>
                  </a:rPr>
                  <a:t>Bob’s</a:t>
                </a:r>
                <a:r>
                  <a:rPr lang="de-CH" sz="1200" dirty="0">
                    <a:latin typeface="+mn-lt"/>
                  </a:rPr>
                  <a:t> smart </a:t>
                </a:r>
                <a:r>
                  <a:rPr lang="de-CH" sz="1200" dirty="0" err="1">
                    <a:latin typeface="+mn-lt"/>
                  </a:rPr>
                  <a:t>home</a:t>
                </a:r>
                <a:endParaRPr lang="de-CH" sz="1200" dirty="0">
                  <a:latin typeface="+mn-lt"/>
                </a:endParaRPr>
              </a:p>
            </p:txBody>
          </p:sp>
        </p:grp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785C1D10-6A84-9B43-F155-2EED4C15C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4"/>
          <a:stretch/>
        </p:blipFill>
        <p:spPr bwMode="auto">
          <a:xfrm>
            <a:off x="9422105" y="3247708"/>
            <a:ext cx="1278853" cy="235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FF07F26-02AF-FB89-1BAA-7DFABF5A513A}"/>
              </a:ext>
            </a:extLst>
          </p:cNvPr>
          <p:cNvGrpSpPr/>
          <p:nvPr/>
        </p:nvGrpSpPr>
        <p:grpSpPr>
          <a:xfrm>
            <a:off x="2027192" y="3446901"/>
            <a:ext cx="4461382" cy="2079370"/>
            <a:chOff x="2099388" y="3492760"/>
            <a:chExt cx="4461382" cy="2079370"/>
          </a:xfrm>
        </p:grpSpPr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34991220-2BA0-7283-5719-876431FB2BF4}"/>
                </a:ext>
              </a:extLst>
            </p:cNvPr>
            <p:cNvCxnSpPr>
              <a:cxnSpLocks/>
            </p:cNvCxnSpPr>
            <p:nvPr/>
          </p:nvCxnSpPr>
          <p:spPr>
            <a:xfrm>
              <a:off x="2099388" y="3732245"/>
              <a:ext cx="3418074" cy="18183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1AC70A5-7DD5-3864-6D0B-D69A067B31E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598" y="3732245"/>
              <a:ext cx="3338224" cy="18183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12FB6E3A-747D-D5BA-6A33-E93E41563875}"/>
                </a:ext>
              </a:extLst>
            </p:cNvPr>
            <p:cNvCxnSpPr>
              <a:cxnSpLocks/>
            </p:cNvCxnSpPr>
            <p:nvPr/>
          </p:nvCxnSpPr>
          <p:spPr>
            <a:xfrm>
              <a:off x="2602506" y="3732245"/>
              <a:ext cx="3309167" cy="18183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Tanne mit einfarbiger Füllung">
              <a:extLst>
                <a:ext uri="{FF2B5EF4-FFF2-40B4-BE49-F238E27FC236}">
                  <a16:creationId xmlns:a16="http://schemas.microsoft.com/office/drawing/2014/main" id="{427A21AA-7E06-6418-98D4-83BB6CF9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9389" y="3492760"/>
              <a:ext cx="597528" cy="597528"/>
            </a:xfrm>
            <a:prstGeom prst="rect">
              <a:avLst/>
            </a:prstGeom>
          </p:spPr>
        </p:pic>
        <p:pic>
          <p:nvPicPr>
            <p:cNvPr id="37" name="Grafik 36" descr="Laubbaum mit einfarbiger Füllung">
              <a:extLst>
                <a:ext uri="{FF2B5EF4-FFF2-40B4-BE49-F238E27FC236}">
                  <a16:creationId xmlns:a16="http://schemas.microsoft.com/office/drawing/2014/main" id="{1974568A-BF59-3B4C-FB88-86799B27D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75997" y="4231582"/>
              <a:ext cx="1084773" cy="1084773"/>
            </a:xfrm>
            <a:prstGeom prst="rect">
              <a:avLst/>
            </a:prstGeom>
          </p:spPr>
        </p:pic>
        <p:pic>
          <p:nvPicPr>
            <p:cNvPr id="38" name="Grafik 37" descr="Laubbaum mit einfarbiger Füllung">
              <a:extLst>
                <a:ext uri="{FF2B5EF4-FFF2-40B4-BE49-F238E27FC236}">
                  <a16:creationId xmlns:a16="http://schemas.microsoft.com/office/drawing/2014/main" id="{E93F9868-99E0-6187-0A3C-AE50EFB57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37910" y="3816276"/>
              <a:ext cx="627293" cy="627293"/>
            </a:xfrm>
            <a:prstGeom prst="rect">
              <a:avLst/>
            </a:prstGeom>
          </p:spPr>
        </p:pic>
        <p:pic>
          <p:nvPicPr>
            <p:cNvPr id="39" name="Grafik 38" descr="Tanne mit einfarbiger Füllung">
              <a:extLst>
                <a:ext uri="{FF2B5EF4-FFF2-40B4-BE49-F238E27FC236}">
                  <a16:creationId xmlns:a16="http://schemas.microsoft.com/office/drawing/2014/main" id="{30570676-73BD-943B-67D9-910B90B8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31500" y="4670559"/>
              <a:ext cx="901571" cy="901571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0B0BF04-AD70-A031-30AA-186E9E91BEA4}"/>
              </a:ext>
            </a:extLst>
          </p:cNvPr>
          <p:cNvGrpSpPr/>
          <p:nvPr/>
        </p:nvGrpSpPr>
        <p:grpSpPr>
          <a:xfrm>
            <a:off x="7965160" y="329941"/>
            <a:ext cx="3607328" cy="1470534"/>
            <a:chOff x="825514" y="385974"/>
            <a:chExt cx="3098790" cy="1470534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0F006CC-2C40-EE62-3126-6C6A10283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550909">
              <a:off x="825514" y="601466"/>
              <a:ext cx="438373" cy="1255042"/>
            </a:xfrm>
            <a:prstGeom prst="rect">
              <a:avLst/>
            </a:prstGeom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1E22CBB-F608-8BEF-E44E-EE231FF0DCE5}"/>
                </a:ext>
              </a:extLst>
            </p:cNvPr>
            <p:cNvSpPr txBox="1"/>
            <p:nvPr/>
          </p:nvSpPr>
          <p:spPr>
            <a:xfrm>
              <a:off x="901466" y="385974"/>
              <a:ext cx="3022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CH" dirty="0">
                  <a:latin typeface="+mn-lt"/>
                </a:rPr>
                <a:t>Not </a:t>
              </a:r>
              <a:r>
                <a:rPr lang="de-CH" dirty="0" err="1">
                  <a:latin typeface="+mn-lt"/>
                </a:rPr>
                <a:t>Bob’s</a:t>
              </a:r>
              <a:r>
                <a:rPr lang="de-CH" dirty="0">
                  <a:latin typeface="+mn-lt"/>
                </a:rPr>
                <a:t> smart </a:t>
              </a:r>
              <a:r>
                <a:rPr lang="de-CH" dirty="0" err="1">
                  <a:latin typeface="+mn-lt"/>
                </a:rPr>
                <a:t>home</a:t>
              </a:r>
              <a:endParaRPr lang="de-CH" dirty="0">
                <a:latin typeface="+mn-lt"/>
              </a:endParaRPr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B97A1141-270A-9AFB-551D-B69E5A3440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385380">
            <a:off x="2140718" y="3096777"/>
            <a:ext cx="6372709" cy="1102388"/>
          </a:xfrm>
          <a:prstGeom prst="rect">
            <a:avLst/>
          </a:prstGeom>
        </p:spPr>
      </p:pic>
      <p:pic>
        <p:nvPicPr>
          <p:cNvPr id="47" name="Inhaltsplatzhalter 7">
            <a:extLst>
              <a:ext uri="{FF2B5EF4-FFF2-40B4-BE49-F238E27FC236}">
                <a16:creationId xmlns:a16="http://schemas.microsoft.com/office/drawing/2014/main" id="{2B2D48F8-340C-597C-2DF9-BD9D84BF307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16"/>
          <a:stretch>
            <a:fillRect/>
          </a:stretch>
        </p:blipFill>
        <p:spPr>
          <a:xfrm>
            <a:off x="8259497" y="3813139"/>
            <a:ext cx="1485106" cy="1485106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3B34E251-9631-BEF8-B7E4-965F226921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06930" y="-158893"/>
            <a:ext cx="4749839" cy="4632398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59C0BB56-D32F-A7FD-35AE-0D9BB9DAFAB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60930"/>
          <a:stretch/>
        </p:blipFill>
        <p:spPr>
          <a:xfrm>
            <a:off x="9304107" y="3093408"/>
            <a:ext cx="1597049" cy="138009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84015D1-0E21-D384-8CB5-5A5D48B54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4"/>
          <a:stretch/>
        </p:blipFill>
        <p:spPr bwMode="auto">
          <a:xfrm>
            <a:off x="2115885" y="2249644"/>
            <a:ext cx="557197" cy="102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28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47"/>
    </mc:Choice>
    <mc:Fallback xmlns="">
      <p:transition spd="slow" advTm="1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7035E-6 7.40741E-7 L 0.63056 0.3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21" y="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D9EB90DE-E8DA-CB2A-5159-EE5D5BD7BC4D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88354" y="1406503"/>
            <a:ext cx="5337110" cy="472048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3788097-B7A7-0624-F61D-B82CD5A5CC3E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671388" y="1446156"/>
            <a:ext cx="5337110" cy="4720487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3B34E251-9631-BEF8-B7E4-965F226921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4455" y="-4851"/>
            <a:ext cx="4749839" cy="4632398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2CD2ADD-039C-3764-7AC6-99FA1618245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927333" y="3947222"/>
            <a:ext cx="6187977" cy="19878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C7E025-3755-FE2B-DE9E-6C36AFEE7F8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84937" y="853120"/>
            <a:ext cx="2511770" cy="11827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FDC4CC-62B1-925A-E1C6-BFFEEDD6505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8904230" y="584873"/>
            <a:ext cx="2773920" cy="14509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30F5686-69AF-5BF0-14FE-0B28DE1C24F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9172619" y="3429000"/>
            <a:ext cx="2200847" cy="25117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6C849DD-A121-38B1-C2AC-E9FB83A72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738055" y="2397670"/>
            <a:ext cx="3048264" cy="301168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17D6C0E-99A6-F0D9-89D3-FAFE797EB78F}"/>
              </a:ext>
            </a:extLst>
          </p:cNvPr>
          <p:cNvSpPr/>
          <p:nvPr/>
        </p:nvSpPr>
        <p:spPr>
          <a:xfrm>
            <a:off x="4631821" y="1016951"/>
            <a:ext cx="2527307" cy="5110040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200" dirty="0" err="1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F69FBF-CF01-736D-EC78-DA3668DEC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15" y="385438"/>
            <a:ext cx="1724025" cy="7715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00DA55F-B231-6C6D-42E2-78A2CEED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14" y="1546426"/>
            <a:ext cx="8298814" cy="1082454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63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"/>
    </mc:Choice>
    <mc:Fallback xmlns="">
      <p:transition spd="slow" advTm="2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E7A1F9-6763-BA4B-AC7A-9CADC43E9E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207875" cy="61708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F72928-33A3-489F-3369-B8405A0A8BC1}"/>
              </a:ext>
            </a:extLst>
          </p:cNvPr>
          <p:cNvSpPr txBox="1"/>
          <p:nvPr/>
        </p:nvSpPr>
        <p:spPr>
          <a:xfrm>
            <a:off x="3871896" y="670564"/>
            <a:ext cx="446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4800" dirty="0">
                <a:latin typeface="+mn-lt"/>
              </a:rPr>
              <a:t>Public Server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AF66EAF-D163-715D-1EB2-FC2E61A7C556}"/>
              </a:ext>
            </a:extLst>
          </p:cNvPr>
          <p:cNvSpPr txBox="1"/>
          <p:nvPr/>
        </p:nvSpPr>
        <p:spPr>
          <a:xfrm>
            <a:off x="2366880" y="2669907"/>
            <a:ext cx="7474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4800" dirty="0">
                <a:latin typeface="+mn-lt"/>
              </a:rPr>
              <a:t>Virtual Private Network 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1DF830-C92B-838B-5434-162F79497E0A}"/>
              </a:ext>
            </a:extLst>
          </p:cNvPr>
          <p:cNvSpPr txBox="1"/>
          <p:nvPr/>
        </p:nvSpPr>
        <p:spPr>
          <a:xfrm>
            <a:off x="3295587" y="4629897"/>
            <a:ext cx="561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4800" dirty="0">
                <a:latin typeface="+mn-lt"/>
              </a:rPr>
              <a:t>Port </a:t>
            </a:r>
            <a:r>
              <a:rPr lang="de-CH" sz="4800" dirty="0" err="1">
                <a:latin typeface="+mn-lt"/>
              </a:rPr>
              <a:t>Forwarding</a:t>
            </a:r>
            <a:r>
              <a:rPr lang="de-CH" sz="4800" dirty="0">
                <a:latin typeface="+mn-lt"/>
              </a:rPr>
              <a:t> 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ABCE70-48A6-D9D0-E107-605F3F1FE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69" y="18420"/>
            <a:ext cx="2586570" cy="23329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499EB3B-3C40-539E-4292-F0093A77F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397" y="3946354"/>
            <a:ext cx="2586570" cy="2332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5F08A60-BFF8-0F7C-2651-634554BCA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69" y="1977669"/>
            <a:ext cx="2586570" cy="23329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19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3"/>
    </mc:Choice>
    <mc:Fallback xmlns="">
      <p:transition spd="slow" advTm="9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D3788097-B7A7-0624-F61D-B82CD5A5CC3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71388" y="1446156"/>
            <a:ext cx="5337110" cy="472048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B4D4D5F-212F-0857-38B8-CA2C421B5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225" y="4550757"/>
            <a:ext cx="2187373" cy="101967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3B34E251-9631-BEF8-B7E4-965F22692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455" y="-4851"/>
            <a:ext cx="4749839" cy="4632398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7AD1B5-16C3-A35E-D90F-7387A9703AC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9788" y="2395197"/>
            <a:ext cx="1329669" cy="8947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BCACD41-C148-3FCD-6D75-3D86F4BA2ED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520" y="2916770"/>
            <a:ext cx="1610927" cy="87972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774937-B516-7F60-1472-E76A217B135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75695" y="3414963"/>
            <a:ext cx="1050428" cy="8008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772D64E-4B18-F5EB-570E-760A42E726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298" y="4290241"/>
            <a:ext cx="853969" cy="11167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A9F313D-2775-9209-7846-9E61A832854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943811">
            <a:off x="1640234" y="2672793"/>
            <a:ext cx="500200" cy="23175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9158B87-1907-6B35-07D7-F90E4D2287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5888">
            <a:off x="950241" y="3629132"/>
            <a:ext cx="198084" cy="91777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C30B4B8-5163-5EE6-ABD1-5CF08E1D8B5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4657990">
            <a:off x="1780060" y="3420524"/>
            <a:ext cx="421547" cy="1953149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5B2E0B-0CD7-0108-0CCE-E9802903F14A}"/>
              </a:ext>
            </a:extLst>
          </p:cNvPr>
          <p:cNvGrpSpPr/>
          <p:nvPr/>
        </p:nvGrpSpPr>
        <p:grpSpPr>
          <a:xfrm>
            <a:off x="284294" y="900113"/>
            <a:ext cx="2457372" cy="800129"/>
            <a:chOff x="2297868" y="-298249"/>
            <a:chExt cx="3046638" cy="991996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ECC5783E-CAD6-0206-FCC1-C62AC25F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8144288">
              <a:off x="3189500" y="-443362"/>
              <a:ext cx="510315" cy="1763904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DA806B1-2753-0F1F-843B-DB188F3C2BB3}"/>
                </a:ext>
              </a:extLst>
            </p:cNvPr>
            <p:cNvSpPr txBox="1"/>
            <p:nvPr/>
          </p:nvSpPr>
          <p:spPr>
            <a:xfrm>
              <a:off x="2297868" y="-298249"/>
              <a:ext cx="3046638" cy="508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CH" sz="1800" dirty="0" err="1">
                  <a:latin typeface="+mn-lt"/>
                </a:rPr>
                <a:t>Bob’s</a:t>
              </a:r>
              <a:r>
                <a:rPr lang="de-CH" sz="1800" dirty="0">
                  <a:latin typeface="+mn-lt"/>
                </a:rPr>
                <a:t> smart </a:t>
              </a:r>
              <a:r>
                <a:rPr lang="de-CH" sz="1800" dirty="0" err="1">
                  <a:latin typeface="+mn-lt"/>
                </a:rPr>
                <a:t>home</a:t>
              </a:r>
              <a:endParaRPr lang="de-CH" sz="1800" dirty="0">
                <a:latin typeface="+mn-lt"/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ACB9A1-B2A1-BFA8-8C31-6385C6481536}"/>
              </a:ext>
            </a:extLst>
          </p:cNvPr>
          <p:cNvGrpSpPr/>
          <p:nvPr/>
        </p:nvGrpSpPr>
        <p:grpSpPr>
          <a:xfrm>
            <a:off x="9981954" y="1578399"/>
            <a:ext cx="2010135" cy="4252098"/>
            <a:chOff x="9422105" y="1182966"/>
            <a:chExt cx="2010135" cy="425209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85C1D10-6A84-9B43-F155-2EED4C15CF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94"/>
            <a:stretch/>
          </p:blipFill>
          <p:spPr bwMode="auto">
            <a:xfrm>
              <a:off x="9422105" y="3076218"/>
              <a:ext cx="1278853" cy="235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756924A-7F19-EEBA-7861-84CC96B1D102}"/>
                </a:ext>
              </a:extLst>
            </p:cNvPr>
            <p:cNvGrpSpPr/>
            <p:nvPr/>
          </p:nvGrpSpPr>
          <p:grpSpPr>
            <a:xfrm>
              <a:off x="10117100" y="1182966"/>
              <a:ext cx="1315140" cy="2389450"/>
              <a:chOff x="8743543" y="1582049"/>
              <a:chExt cx="1315140" cy="2389450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6B04F19B-ECCC-CC59-7C54-BA77F33B3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04420">
                <a:off x="8743543" y="1582049"/>
                <a:ext cx="620145" cy="2389450"/>
              </a:xfrm>
              <a:prstGeom prst="rect">
                <a:avLst/>
              </a:prstGeom>
            </p:spPr>
          </p:pic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03A1E00E-109A-29F4-F596-5BB27A8A59B4}"/>
                  </a:ext>
                </a:extLst>
              </p:cNvPr>
              <p:cNvSpPr txBox="1"/>
              <p:nvPr/>
            </p:nvSpPr>
            <p:spPr>
              <a:xfrm>
                <a:off x="9454030" y="1739837"/>
                <a:ext cx="604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CH" sz="1800" dirty="0">
                    <a:latin typeface="+mn-lt"/>
                  </a:rPr>
                  <a:t>Bob</a:t>
                </a:r>
              </a:p>
            </p:txBody>
          </p:sp>
        </p:grp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0B0BF04-AD70-A031-30AA-186E9E91BEA4}"/>
              </a:ext>
            </a:extLst>
          </p:cNvPr>
          <p:cNvGrpSpPr/>
          <p:nvPr/>
        </p:nvGrpSpPr>
        <p:grpSpPr>
          <a:xfrm>
            <a:off x="8673353" y="643775"/>
            <a:ext cx="2682145" cy="1390249"/>
            <a:chOff x="1433870" y="699808"/>
            <a:chExt cx="2304033" cy="1390249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0F006CC-2C40-EE62-3126-6C6A10283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202118">
              <a:off x="2225696" y="835016"/>
              <a:ext cx="438373" cy="1255041"/>
            </a:xfrm>
            <a:prstGeom prst="rect">
              <a:avLst/>
            </a:prstGeom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1E22CBB-F608-8BEF-E44E-EE231FF0DCE5}"/>
                </a:ext>
              </a:extLst>
            </p:cNvPr>
            <p:cNvSpPr txBox="1"/>
            <p:nvPr/>
          </p:nvSpPr>
          <p:spPr>
            <a:xfrm>
              <a:off x="1433870" y="699808"/>
              <a:ext cx="230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CH" sz="1800" dirty="0">
                  <a:latin typeface="+mn-lt"/>
                </a:rPr>
                <a:t>Not </a:t>
              </a:r>
              <a:r>
                <a:rPr lang="de-CH" sz="1800" dirty="0" err="1">
                  <a:latin typeface="+mn-lt"/>
                </a:rPr>
                <a:t>Bob’s</a:t>
              </a:r>
              <a:r>
                <a:rPr lang="de-CH" sz="1800" dirty="0">
                  <a:latin typeface="+mn-lt"/>
                </a:rPr>
                <a:t> smart </a:t>
              </a:r>
              <a:r>
                <a:rPr lang="de-CH" sz="1800" dirty="0" err="1">
                  <a:latin typeface="+mn-lt"/>
                </a:rPr>
                <a:t>home</a:t>
              </a:r>
              <a:endParaRPr lang="de-CH" sz="1800" dirty="0">
                <a:latin typeface="+mn-lt"/>
              </a:endParaRPr>
            </a:p>
          </p:txBody>
        </p: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59C0BB56-D32F-A7FD-35AE-0D9BB9DAFAB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60930"/>
          <a:stretch/>
        </p:blipFill>
        <p:spPr>
          <a:xfrm>
            <a:off x="9863956" y="3317351"/>
            <a:ext cx="1597049" cy="1380097"/>
          </a:xfrm>
          <a:prstGeom prst="rect">
            <a:avLst/>
          </a:prstGeom>
        </p:spPr>
      </p:pic>
      <p:pic>
        <p:nvPicPr>
          <p:cNvPr id="47" name="Inhaltsplatzhalter 7">
            <a:extLst>
              <a:ext uri="{FF2B5EF4-FFF2-40B4-BE49-F238E27FC236}">
                <a16:creationId xmlns:a16="http://schemas.microsoft.com/office/drawing/2014/main" id="{2B2D48F8-340C-597C-2DF9-BD9D84BF307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14"/>
          <a:stretch>
            <a:fillRect/>
          </a:stretch>
        </p:blipFill>
        <p:spPr>
          <a:xfrm>
            <a:off x="9257154" y="4117785"/>
            <a:ext cx="1191657" cy="1191657"/>
          </a:xfrm>
          <a:prstGeom prst="rect">
            <a:avLst/>
          </a:prstGeom>
        </p:spPr>
      </p:pic>
      <p:pic>
        <p:nvPicPr>
          <p:cNvPr id="11" name="Inhaltsplatzhalter 1">
            <a:extLst>
              <a:ext uri="{FF2B5EF4-FFF2-40B4-BE49-F238E27FC236}">
                <a16:creationId xmlns:a16="http://schemas.microsoft.com/office/drawing/2014/main" id="{A91677F6-F2D1-994A-9A77-EB5A7CFDAA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1709" y="4532601"/>
            <a:ext cx="2205704" cy="100408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9EB90DE-E8DA-CB2A-5159-EE5D5BD7BC4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88354" y="1406503"/>
            <a:ext cx="5337110" cy="472048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6BA7E04-CB5A-B00E-FB2C-CC9F7B8F73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48496" y="3986030"/>
            <a:ext cx="1195942" cy="209723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0288274-E964-187A-69B4-7D20A47A87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4599" y="4006936"/>
            <a:ext cx="1144589" cy="200717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1A69F02-8B78-83D3-8A76-0F293CA0A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78" y="4549522"/>
            <a:ext cx="2187373" cy="1019678"/>
          </a:xfrm>
          <a:prstGeom prst="rect">
            <a:avLst/>
          </a:prstGeom>
        </p:spPr>
      </p:pic>
      <p:pic>
        <p:nvPicPr>
          <p:cNvPr id="3" name="Inhaltsplatzhalter 1">
            <a:extLst>
              <a:ext uri="{FF2B5EF4-FFF2-40B4-BE49-F238E27FC236}">
                <a16:creationId xmlns:a16="http://schemas.microsoft.com/office/drawing/2014/main" id="{669B8261-7254-38A4-9534-4FA4929A69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5196" y="4540046"/>
            <a:ext cx="2205704" cy="1004089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A43D643-A189-2DE4-4395-690AAF2BC79C}"/>
              </a:ext>
            </a:extLst>
          </p:cNvPr>
          <p:cNvSpPr/>
          <p:nvPr/>
        </p:nvSpPr>
        <p:spPr>
          <a:xfrm>
            <a:off x="2616925" y="3094123"/>
            <a:ext cx="6471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5875">
                  <a:solidFill>
                    <a:srgbClr val="0070C0"/>
                  </a:solidFill>
                  <a:prstDash val="solid"/>
                </a:ln>
                <a:pattFill prst="ltDnDiag">
                  <a:fgClr>
                    <a:srgbClr val="0070C0"/>
                  </a:fgClr>
                  <a:bgClr>
                    <a:srgbClr val="C00000"/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Magic Message Portal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2687C20-19F7-FB36-6385-FA6EE7895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446"/>
          <a:stretch/>
        </p:blipFill>
        <p:spPr bwMode="auto">
          <a:xfrm>
            <a:off x="9869767" y="3331385"/>
            <a:ext cx="1514931" cy="135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2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4"/>
    </mc:Choice>
    <mc:Fallback xmlns="">
      <p:transition spd="slow" advTm="1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16E694C-7922-5F91-BE14-E7AFE43FF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145"/>
          <a:stretch/>
        </p:blipFill>
        <p:spPr>
          <a:xfrm>
            <a:off x="8893400" y="1118319"/>
            <a:ext cx="2331760" cy="4735662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FD3FBBD-0A0D-041F-871B-ABAC08607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535" y="3647920"/>
            <a:ext cx="2160000" cy="132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BEC1CC-26DA-8655-5B81-672247B92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606" y="3029777"/>
            <a:ext cx="1539669" cy="270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46C3DCB-4DCA-038F-57CE-0BA3430F8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40" y="2778368"/>
            <a:ext cx="1539671" cy="270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4E188F-6B0E-96FA-3AEF-0B070AF71C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2683" y="1916348"/>
            <a:ext cx="3608164" cy="3518951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8250380-8D08-4C38-6B42-443D25FEE93F}"/>
              </a:ext>
            </a:extLst>
          </p:cNvPr>
          <p:cNvGrpSpPr/>
          <p:nvPr/>
        </p:nvGrpSpPr>
        <p:grpSpPr>
          <a:xfrm>
            <a:off x="1783838" y="4349017"/>
            <a:ext cx="8482902" cy="1293025"/>
            <a:chOff x="1783838" y="4349017"/>
            <a:chExt cx="8482902" cy="129302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5FDA1D-CDEE-1972-1533-4CD6175AC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1230">
              <a:off x="1783838" y="4349017"/>
              <a:ext cx="2555731" cy="829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DC60BF-7466-726F-71E2-4E4A0E20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112" y="4855329"/>
              <a:ext cx="5205903" cy="786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5B03088-2874-8817-AFA7-F5D269E19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41456">
              <a:off x="7433608" y="4354507"/>
              <a:ext cx="2833132" cy="82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C2BFD344-D9D4-C45F-36F6-0FA3C4502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49"/>
          <a:stretch/>
        </p:blipFill>
        <p:spPr>
          <a:xfrm>
            <a:off x="1212395" y="1061169"/>
            <a:ext cx="2212580" cy="473566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9A211F-2DF8-FA4F-E46D-802DBEC5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" y="3655128"/>
            <a:ext cx="2160000" cy="132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9CAE709-4787-3B5F-6C0E-D859A87BFA9D}"/>
              </a:ext>
            </a:extLst>
          </p:cNvPr>
          <p:cNvGrpSpPr/>
          <p:nvPr/>
        </p:nvGrpSpPr>
        <p:grpSpPr>
          <a:xfrm>
            <a:off x="1870059" y="909198"/>
            <a:ext cx="8160304" cy="3641859"/>
            <a:chOff x="1870059" y="909198"/>
            <a:chExt cx="8160304" cy="364185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048F224-472D-7ADA-365B-6A45DC999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059" y="914400"/>
              <a:ext cx="4320000" cy="3636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41243A4F-7F14-1662-B339-F65EEE74F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363" y="909198"/>
              <a:ext cx="4320000" cy="3637059"/>
            </a:xfrm>
            <a:prstGeom prst="rect">
              <a:avLst/>
            </a:prstGeom>
            <a:noFill/>
            <a:scene3d>
              <a:camera prst="orthographicFront">
                <a:rot lat="0" lon="10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C521368-4566-2C0B-CB3D-63D823252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435299"/>
            <a:ext cx="21145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7A81002-1848-90F5-A686-E63085F4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50" y="271487"/>
            <a:ext cx="2105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8EA5FA6-21B2-73B5-95D3-53D9308758FB}"/>
              </a:ext>
            </a:extLst>
          </p:cNvPr>
          <p:cNvSpPr/>
          <p:nvPr/>
        </p:nvSpPr>
        <p:spPr>
          <a:xfrm>
            <a:off x="2631541" y="3500094"/>
            <a:ext cx="6471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5875">
                  <a:solidFill>
                    <a:srgbClr val="0070C0"/>
                  </a:solidFill>
                  <a:prstDash val="solid"/>
                </a:ln>
                <a:pattFill prst="ltDnDiag">
                  <a:fgClr>
                    <a:srgbClr val="0070C0"/>
                  </a:fgClr>
                  <a:bgClr>
                    <a:srgbClr val="C00000"/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Magic Message Portal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15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5"/>
    </mc:Choice>
    <mc:Fallback xmlns="">
      <p:transition spd="slow" advTm="12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DA8D11-9371-5079-1E9E-2BF4BCA66D6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b="1" dirty="0"/>
              <a:t>MQTT</a:t>
            </a:r>
          </a:p>
          <a:p>
            <a:pPr lvl="1"/>
            <a:r>
              <a:rPr lang="en-US" dirty="0"/>
              <a:t>Messaging protocol for the </a:t>
            </a:r>
            <a:r>
              <a:rPr lang="de-CH" dirty="0"/>
              <a:t>«</a:t>
            </a:r>
            <a:r>
              <a:rPr lang="en-US" dirty="0"/>
              <a:t>Internet of Things</a:t>
            </a:r>
            <a:r>
              <a:rPr lang="de-CH" dirty="0"/>
              <a:t>»</a:t>
            </a:r>
          </a:p>
          <a:p>
            <a:pPr lvl="2"/>
            <a:endParaRPr lang="de-CH" dirty="0"/>
          </a:p>
          <a:p>
            <a:r>
              <a:rPr lang="de-CH" b="1" dirty="0"/>
              <a:t>Tunnel</a:t>
            </a:r>
            <a:endParaRPr lang="de-CH" dirty="0"/>
          </a:p>
          <a:p>
            <a:pPr lvl="1"/>
            <a:r>
              <a:rPr lang="de-CH" dirty="0"/>
              <a:t>WebRTC</a:t>
            </a:r>
            <a:endParaRPr lang="en-GB" dirty="0"/>
          </a:p>
          <a:p>
            <a:pPr lvl="2"/>
            <a:r>
              <a:rPr lang="en-GB" dirty="0"/>
              <a:t>Open standard for peer-to-peer</a:t>
            </a:r>
            <a:r>
              <a:rPr lang="de-CH" dirty="0"/>
              <a:t> real time </a:t>
            </a:r>
            <a:r>
              <a:rPr lang="en-GB" dirty="0"/>
              <a:t>communication</a:t>
            </a:r>
            <a:endParaRPr lang="de-CH" dirty="0"/>
          </a:p>
          <a:p>
            <a:pPr lvl="2"/>
            <a:r>
              <a:rPr lang="de-CH" dirty="0"/>
              <a:t>Data </a:t>
            </a:r>
            <a:r>
              <a:rPr lang="en-GB" dirty="0"/>
              <a:t>channel to </a:t>
            </a:r>
            <a:r>
              <a:rPr lang="en-US" dirty="0"/>
              <a:t>send data between peers</a:t>
            </a:r>
            <a:endParaRPr lang="de-CH" dirty="0"/>
          </a:p>
          <a:p>
            <a:pPr lvl="3"/>
            <a:r>
              <a:rPr lang="de-CH" dirty="0">
                <a:sym typeface="Wingdings" panose="05000000000000000000" pitchFamily="2" charset="2"/>
              </a:rPr>
              <a:t> Tunneling</a:t>
            </a:r>
            <a:r>
              <a:rPr lang="de-CH" dirty="0"/>
              <a:t> MQTT-</a:t>
            </a:r>
            <a:r>
              <a:rPr lang="en-GB" dirty="0"/>
              <a:t>messages</a:t>
            </a:r>
          </a:p>
          <a:p>
            <a:pPr lvl="1"/>
            <a:endParaRPr lang="de-CH" dirty="0"/>
          </a:p>
          <a:p>
            <a:pPr lvl="2"/>
            <a:endParaRPr lang="de-CH" dirty="0"/>
          </a:p>
          <a:p>
            <a:pPr lvl="2"/>
            <a:endParaRPr lang="de-CH" dirty="0"/>
          </a:p>
          <a:p>
            <a:pPr marL="266700" lvl="1" indent="0">
              <a:buNone/>
            </a:pPr>
            <a:endParaRPr lang="de-CH" dirty="0"/>
          </a:p>
          <a:p>
            <a:pPr lvl="1"/>
            <a:endParaRPr lang="de-CH" dirty="0"/>
          </a:p>
          <a:p>
            <a:pPr lvl="2"/>
            <a:endParaRPr lang="de-CH" dirty="0"/>
          </a:p>
          <a:p>
            <a:pPr lvl="2"/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68CCAD-7977-005F-8FCD-7E4CFB04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595211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8|1.4|1.9|1.6|1.3|1.2|1.3|1.4|1.3|1.2|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8|1.4|1.9|1.6|1.3|1.2|1.3|1.4|1.3|1.2|1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|1.4|1.5|1.4|1.3|2.3|1.3|1.6|1.4|1.5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|1.6|1.4|1.3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7|2.4|1.4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.pptx" id="{5C351EED-08EE-5D43-A13C-0AD3240E0095}" vid="{8166BE34-FD93-894C-9811-BE4EB322125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5899</QMPilot_DokID>
    <BfhIntranetDepartmentText xmlns="c80a905c-4fb7-4aee-a8c7-07e487572366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ecf310e7cc6d5c962682693d01a2e92">
  <xsd:schema xmlns:xsd="http://www.w3.org/2001/XMLSchema" xmlns:xs="http://www.w3.org/2001/XMLSchema" xmlns:p="http://schemas.microsoft.com/office/2006/metadata/properties" xmlns:ns2="c80a905c-4fb7-4aee-a8c7-07e487572366" xmlns:ns3="2551ef7e-3b29-44d1-a8ad-ef34c26bfc60" targetNamespace="http://schemas.microsoft.com/office/2006/metadata/properties" ma:root="true" ma:fieldsID="0e79f8f607b83a7c1abc0271120f0cce" ns2:_="" ns3:_="">
    <xsd:import namespace="c80a905c-4fb7-4aee-a8c7-07e487572366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a905c-4fb7-4aee-a8c7-07e487572366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985437-8812-4ABE-89CE-3E49C89E0BF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9077d15-72ed-4fec-bcfe-3472729e9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2551ef7e-3b29-44d1-a8ad-ef34c26bfc60"/>
    <ds:schemaRef ds:uri="c80a905c-4fb7-4aee-a8c7-07e487572366"/>
  </ds:schemaRefs>
</ds:datastoreItem>
</file>

<file path=customXml/itemProps2.xml><?xml version="1.0" encoding="utf-8"?>
<ds:datastoreItem xmlns:ds="http://schemas.openxmlformats.org/officeDocument/2006/customXml" ds:itemID="{FF8CF9AB-1599-4978-B2FD-8FBB6C4DD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a905c-4fb7-4aee-a8c7-07e487572366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671</Words>
  <Application>Microsoft Office PowerPoint</Application>
  <PresentationFormat>Benutzerdefiniert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Georgia</vt:lpstr>
      <vt:lpstr>Helvetica</vt:lpstr>
      <vt:lpstr>Lucida Sans</vt:lpstr>
      <vt:lpstr>Wingdings 3</vt:lpstr>
      <vt:lpstr>BFH_PPT_Vorlage_16-9</vt:lpstr>
      <vt:lpstr>Bridge the gap or tunnel straight through!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How does it work?</vt:lpstr>
      <vt:lpstr>How does it work?</vt:lpstr>
      <vt:lpstr>How does it work?</vt:lpstr>
      <vt:lpstr>Result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Meyer Remo</dc:creator>
  <dc:description> </dc:description>
  <cp:lastModifiedBy>Meyer Remo</cp:lastModifiedBy>
  <cp:revision>11</cp:revision>
  <cp:lastPrinted>2013-08-23T11:57:04Z</cp:lastPrinted>
  <dcterms:created xsi:type="dcterms:W3CDTF">2022-11-10T15:08:15Z</dcterms:created>
  <dcterms:modified xsi:type="dcterms:W3CDTF">2023-01-21T11:56:18Z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